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599" r:id="rId3"/>
    <p:sldId id="698" r:id="rId4"/>
    <p:sldId id="441" r:id="rId5"/>
    <p:sldId id="764" r:id="rId6"/>
    <p:sldId id="732" r:id="rId7"/>
    <p:sldId id="765" r:id="rId8"/>
    <p:sldId id="766" r:id="rId9"/>
    <p:sldId id="767" r:id="rId10"/>
    <p:sldId id="731" r:id="rId11"/>
    <p:sldId id="768" r:id="rId12"/>
    <p:sldId id="769" r:id="rId13"/>
    <p:sldId id="791" r:id="rId14"/>
    <p:sldId id="770" r:id="rId15"/>
    <p:sldId id="771" r:id="rId16"/>
    <p:sldId id="772" r:id="rId17"/>
    <p:sldId id="773" r:id="rId18"/>
    <p:sldId id="774" r:id="rId19"/>
    <p:sldId id="775" r:id="rId20"/>
    <p:sldId id="776" r:id="rId21"/>
    <p:sldId id="777" r:id="rId22"/>
    <p:sldId id="778" r:id="rId23"/>
    <p:sldId id="779" r:id="rId24"/>
    <p:sldId id="780" r:id="rId25"/>
    <p:sldId id="782" r:id="rId26"/>
    <p:sldId id="783" r:id="rId27"/>
    <p:sldId id="785" r:id="rId28"/>
    <p:sldId id="784" r:id="rId29"/>
    <p:sldId id="786" r:id="rId30"/>
    <p:sldId id="787" r:id="rId31"/>
    <p:sldId id="788" r:id="rId32"/>
    <p:sldId id="789" r:id="rId33"/>
    <p:sldId id="7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F50109-5246-4D5D-A9F0-DFE2C831CBA3}" v="15" dt="2023-05-07T13:25:41.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7" d="100"/>
          <a:sy n="147" d="100"/>
        </p:scale>
        <p:origin x="16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F4F50109-5246-4D5D-A9F0-DFE2C831CBA3}"/>
    <pc:docChg chg="undo redo custSel addSld delSld modSld sldOrd">
      <pc:chgData name="Ollesor 61" userId="367270d51f2aa736" providerId="LiveId" clId="{F4F50109-5246-4D5D-A9F0-DFE2C831CBA3}" dt="2023-05-07T13:28:39.330" v="775" actId="20577"/>
      <pc:docMkLst>
        <pc:docMk/>
      </pc:docMkLst>
      <pc:sldChg chg="modSp mod">
        <pc:chgData name="Ollesor 61" userId="367270d51f2aa736" providerId="LiveId" clId="{F4F50109-5246-4D5D-A9F0-DFE2C831CBA3}" dt="2023-05-07T13:01:24.985" v="69" actId="20577"/>
        <pc:sldMkLst>
          <pc:docMk/>
          <pc:sldMk cId="2481331652" sldId="441"/>
        </pc:sldMkLst>
        <pc:spChg chg="mod">
          <ac:chgData name="Ollesor 61" userId="367270d51f2aa736" providerId="LiveId" clId="{F4F50109-5246-4D5D-A9F0-DFE2C831CBA3}" dt="2023-05-07T13:01:09.232" v="58" actId="6549"/>
          <ac:spMkLst>
            <pc:docMk/>
            <pc:sldMk cId="2481331652" sldId="441"/>
            <ac:spMk id="2" creationId="{986C9540-B74A-E79D-3C04-A6969C6717A8}"/>
          </ac:spMkLst>
        </pc:spChg>
        <pc:spChg chg="mod">
          <ac:chgData name="Ollesor 61" userId="367270d51f2aa736" providerId="LiveId" clId="{F4F50109-5246-4D5D-A9F0-DFE2C831CBA3}" dt="2023-05-07T13:01:24.985" v="69" actId="20577"/>
          <ac:spMkLst>
            <pc:docMk/>
            <pc:sldMk cId="2481331652" sldId="441"/>
            <ac:spMk id="3" creationId="{4906E589-B78A-A936-402C-8F487E735415}"/>
          </ac:spMkLst>
        </pc:spChg>
      </pc:sldChg>
      <pc:sldChg chg="modSp mod">
        <pc:chgData name="Ollesor 61" userId="367270d51f2aa736" providerId="LiveId" clId="{F4F50109-5246-4D5D-A9F0-DFE2C831CBA3}" dt="2023-05-07T12:57:59.784" v="2" actId="207"/>
        <pc:sldMkLst>
          <pc:docMk/>
          <pc:sldMk cId="460101168" sldId="599"/>
        </pc:sldMkLst>
        <pc:spChg chg="mod">
          <ac:chgData name="Ollesor 61" userId="367270d51f2aa736" providerId="LiveId" clId="{F4F50109-5246-4D5D-A9F0-DFE2C831CBA3}" dt="2023-05-07T12:57:59.784" v="2" actId="207"/>
          <ac:spMkLst>
            <pc:docMk/>
            <pc:sldMk cId="460101168" sldId="599"/>
            <ac:spMk id="2" creationId="{F8BB3007-58AC-919C-AF30-4FE0612798C2}"/>
          </ac:spMkLst>
        </pc:spChg>
      </pc:sldChg>
      <pc:sldChg chg="del">
        <pc:chgData name="Ollesor 61" userId="367270d51f2aa736" providerId="LiveId" clId="{F4F50109-5246-4D5D-A9F0-DFE2C831CBA3}" dt="2023-05-07T13:03:16.508" v="89" actId="47"/>
        <pc:sldMkLst>
          <pc:docMk/>
          <pc:sldMk cId="4220529814" sldId="601"/>
        </pc:sldMkLst>
      </pc:sldChg>
      <pc:sldChg chg="modSp mod">
        <pc:chgData name="Ollesor 61" userId="367270d51f2aa736" providerId="LiveId" clId="{F4F50109-5246-4D5D-A9F0-DFE2C831CBA3}" dt="2023-05-07T12:59:30.527" v="7" actId="14100"/>
        <pc:sldMkLst>
          <pc:docMk/>
          <pc:sldMk cId="3376466117" sldId="698"/>
        </pc:sldMkLst>
        <pc:spChg chg="mod">
          <ac:chgData name="Ollesor 61" userId="367270d51f2aa736" providerId="LiveId" clId="{F4F50109-5246-4D5D-A9F0-DFE2C831CBA3}" dt="2023-05-07T12:59:30.527" v="7" actId="14100"/>
          <ac:spMkLst>
            <pc:docMk/>
            <pc:sldMk cId="3376466117" sldId="698"/>
            <ac:spMk id="2" creationId="{F8BB3007-58AC-919C-AF30-4FE0612798C2}"/>
          </ac:spMkLst>
        </pc:spChg>
      </pc:sldChg>
      <pc:sldChg chg="del">
        <pc:chgData name="Ollesor 61" userId="367270d51f2aa736" providerId="LiveId" clId="{F4F50109-5246-4D5D-A9F0-DFE2C831CBA3}" dt="2023-05-07T13:03:16.508" v="89" actId="47"/>
        <pc:sldMkLst>
          <pc:docMk/>
          <pc:sldMk cId="1733975623" sldId="728"/>
        </pc:sldMkLst>
      </pc:sldChg>
      <pc:sldChg chg="del">
        <pc:chgData name="Ollesor 61" userId="367270d51f2aa736" providerId="LiveId" clId="{F4F50109-5246-4D5D-A9F0-DFE2C831CBA3}" dt="2023-05-07T13:03:16.508" v="89" actId="47"/>
        <pc:sldMkLst>
          <pc:docMk/>
          <pc:sldMk cId="324701294" sldId="729"/>
        </pc:sldMkLst>
      </pc:sldChg>
      <pc:sldChg chg="del">
        <pc:chgData name="Ollesor 61" userId="367270d51f2aa736" providerId="LiveId" clId="{F4F50109-5246-4D5D-A9F0-DFE2C831CBA3}" dt="2023-05-07T13:03:16.508" v="89" actId="47"/>
        <pc:sldMkLst>
          <pc:docMk/>
          <pc:sldMk cId="704933089" sldId="730"/>
        </pc:sldMkLst>
      </pc:sldChg>
      <pc:sldChg chg="modSp mod ord">
        <pc:chgData name="Ollesor 61" userId="367270d51f2aa736" providerId="LiveId" clId="{F4F50109-5246-4D5D-A9F0-DFE2C831CBA3}" dt="2023-05-07T13:09:01.732" v="256"/>
        <pc:sldMkLst>
          <pc:docMk/>
          <pc:sldMk cId="4053412022" sldId="731"/>
        </pc:sldMkLst>
        <pc:spChg chg="mod">
          <ac:chgData name="Ollesor 61" userId="367270d51f2aa736" providerId="LiveId" clId="{F4F50109-5246-4D5D-A9F0-DFE2C831CBA3}" dt="2023-05-07T13:04:09.458" v="155" actId="6549"/>
          <ac:spMkLst>
            <pc:docMk/>
            <pc:sldMk cId="4053412022" sldId="731"/>
            <ac:spMk id="2" creationId="{F8BB3007-58AC-919C-AF30-4FE0612798C2}"/>
          </ac:spMkLst>
        </pc:spChg>
      </pc:sldChg>
      <pc:sldChg chg="modSp mod">
        <pc:chgData name="Ollesor 61" userId="367270d51f2aa736" providerId="LiveId" clId="{F4F50109-5246-4D5D-A9F0-DFE2C831CBA3}" dt="2023-05-07T13:04:58.827" v="179" actId="6549"/>
        <pc:sldMkLst>
          <pc:docMk/>
          <pc:sldMk cId="3431339444" sldId="732"/>
        </pc:sldMkLst>
        <pc:spChg chg="mod">
          <ac:chgData name="Ollesor 61" userId="367270d51f2aa736" providerId="LiveId" clId="{F4F50109-5246-4D5D-A9F0-DFE2C831CBA3}" dt="2023-05-07T13:04:58.827" v="179" actId="6549"/>
          <ac:spMkLst>
            <pc:docMk/>
            <pc:sldMk cId="3431339444" sldId="732"/>
            <ac:spMk id="4" creationId="{0434BC97-BC86-9508-FF75-BFC2AD529F0C}"/>
          </ac:spMkLst>
        </pc:spChg>
      </pc:sldChg>
      <pc:sldChg chg="del">
        <pc:chgData name="Ollesor 61" userId="367270d51f2aa736" providerId="LiveId" clId="{F4F50109-5246-4D5D-A9F0-DFE2C831CBA3}" dt="2023-05-07T13:06:47.376" v="196" actId="47"/>
        <pc:sldMkLst>
          <pc:docMk/>
          <pc:sldMk cId="2886926388" sldId="733"/>
        </pc:sldMkLst>
      </pc:sldChg>
      <pc:sldChg chg="del">
        <pc:chgData name="Ollesor 61" userId="367270d51f2aa736" providerId="LiveId" clId="{F4F50109-5246-4D5D-A9F0-DFE2C831CBA3}" dt="2023-05-07T13:06:42.123" v="195" actId="47"/>
        <pc:sldMkLst>
          <pc:docMk/>
          <pc:sldMk cId="4006686330" sldId="734"/>
        </pc:sldMkLst>
      </pc:sldChg>
      <pc:sldChg chg="del">
        <pc:chgData name="Ollesor 61" userId="367270d51f2aa736" providerId="LiveId" clId="{F4F50109-5246-4D5D-A9F0-DFE2C831CBA3}" dt="2023-05-07T13:06:42.123" v="195" actId="47"/>
        <pc:sldMkLst>
          <pc:docMk/>
          <pc:sldMk cId="2719872598" sldId="735"/>
        </pc:sldMkLst>
      </pc:sldChg>
      <pc:sldChg chg="del">
        <pc:chgData name="Ollesor 61" userId="367270d51f2aa736" providerId="LiveId" clId="{F4F50109-5246-4D5D-A9F0-DFE2C831CBA3}" dt="2023-05-07T13:06:42.123" v="195" actId="47"/>
        <pc:sldMkLst>
          <pc:docMk/>
          <pc:sldMk cId="3862015812" sldId="736"/>
        </pc:sldMkLst>
      </pc:sldChg>
      <pc:sldChg chg="del">
        <pc:chgData name="Ollesor 61" userId="367270d51f2aa736" providerId="LiveId" clId="{F4F50109-5246-4D5D-A9F0-DFE2C831CBA3}" dt="2023-05-07T13:06:42.123" v="195" actId="47"/>
        <pc:sldMkLst>
          <pc:docMk/>
          <pc:sldMk cId="3607120017" sldId="737"/>
        </pc:sldMkLst>
      </pc:sldChg>
      <pc:sldChg chg="del">
        <pc:chgData name="Ollesor 61" userId="367270d51f2aa736" providerId="LiveId" clId="{F4F50109-5246-4D5D-A9F0-DFE2C831CBA3}" dt="2023-05-07T13:06:42.123" v="195" actId="47"/>
        <pc:sldMkLst>
          <pc:docMk/>
          <pc:sldMk cId="3538434731" sldId="738"/>
        </pc:sldMkLst>
      </pc:sldChg>
      <pc:sldChg chg="del">
        <pc:chgData name="Ollesor 61" userId="367270d51f2aa736" providerId="LiveId" clId="{F4F50109-5246-4D5D-A9F0-DFE2C831CBA3}" dt="2023-05-07T13:06:42.123" v="195" actId="47"/>
        <pc:sldMkLst>
          <pc:docMk/>
          <pc:sldMk cId="775937747" sldId="739"/>
        </pc:sldMkLst>
      </pc:sldChg>
      <pc:sldChg chg="del">
        <pc:chgData name="Ollesor 61" userId="367270d51f2aa736" providerId="LiveId" clId="{F4F50109-5246-4D5D-A9F0-DFE2C831CBA3}" dt="2023-05-07T13:06:42.123" v="195" actId="47"/>
        <pc:sldMkLst>
          <pc:docMk/>
          <pc:sldMk cId="111802543" sldId="740"/>
        </pc:sldMkLst>
      </pc:sldChg>
      <pc:sldChg chg="del">
        <pc:chgData name="Ollesor 61" userId="367270d51f2aa736" providerId="LiveId" clId="{F4F50109-5246-4D5D-A9F0-DFE2C831CBA3}" dt="2023-05-07T13:06:42.123" v="195" actId="47"/>
        <pc:sldMkLst>
          <pc:docMk/>
          <pc:sldMk cId="2343752967" sldId="741"/>
        </pc:sldMkLst>
      </pc:sldChg>
      <pc:sldChg chg="del">
        <pc:chgData name="Ollesor 61" userId="367270d51f2aa736" providerId="LiveId" clId="{F4F50109-5246-4D5D-A9F0-DFE2C831CBA3}" dt="2023-05-07T13:06:42.123" v="195" actId="47"/>
        <pc:sldMkLst>
          <pc:docMk/>
          <pc:sldMk cId="2809835384" sldId="742"/>
        </pc:sldMkLst>
      </pc:sldChg>
      <pc:sldChg chg="del">
        <pc:chgData name="Ollesor 61" userId="367270d51f2aa736" providerId="LiveId" clId="{F4F50109-5246-4D5D-A9F0-DFE2C831CBA3}" dt="2023-05-07T13:06:42.123" v="195" actId="47"/>
        <pc:sldMkLst>
          <pc:docMk/>
          <pc:sldMk cId="3747303560" sldId="743"/>
        </pc:sldMkLst>
      </pc:sldChg>
      <pc:sldChg chg="del">
        <pc:chgData name="Ollesor 61" userId="367270d51f2aa736" providerId="LiveId" clId="{F4F50109-5246-4D5D-A9F0-DFE2C831CBA3}" dt="2023-05-07T13:06:42.123" v="195" actId="47"/>
        <pc:sldMkLst>
          <pc:docMk/>
          <pc:sldMk cId="979038719" sldId="744"/>
        </pc:sldMkLst>
      </pc:sldChg>
      <pc:sldChg chg="del">
        <pc:chgData name="Ollesor 61" userId="367270d51f2aa736" providerId="LiveId" clId="{F4F50109-5246-4D5D-A9F0-DFE2C831CBA3}" dt="2023-05-07T13:06:42.123" v="195" actId="47"/>
        <pc:sldMkLst>
          <pc:docMk/>
          <pc:sldMk cId="3385967682" sldId="745"/>
        </pc:sldMkLst>
      </pc:sldChg>
      <pc:sldChg chg="del">
        <pc:chgData name="Ollesor 61" userId="367270d51f2aa736" providerId="LiveId" clId="{F4F50109-5246-4D5D-A9F0-DFE2C831CBA3}" dt="2023-05-07T13:06:42.123" v="195" actId="47"/>
        <pc:sldMkLst>
          <pc:docMk/>
          <pc:sldMk cId="1272261247" sldId="746"/>
        </pc:sldMkLst>
      </pc:sldChg>
      <pc:sldChg chg="del">
        <pc:chgData name="Ollesor 61" userId="367270d51f2aa736" providerId="LiveId" clId="{F4F50109-5246-4D5D-A9F0-DFE2C831CBA3}" dt="2023-05-07T13:06:42.123" v="195" actId="47"/>
        <pc:sldMkLst>
          <pc:docMk/>
          <pc:sldMk cId="4125498039" sldId="747"/>
        </pc:sldMkLst>
      </pc:sldChg>
      <pc:sldChg chg="del">
        <pc:chgData name="Ollesor 61" userId="367270d51f2aa736" providerId="LiveId" clId="{F4F50109-5246-4D5D-A9F0-DFE2C831CBA3}" dt="2023-05-07T13:06:42.123" v="195" actId="47"/>
        <pc:sldMkLst>
          <pc:docMk/>
          <pc:sldMk cId="791698747" sldId="748"/>
        </pc:sldMkLst>
      </pc:sldChg>
      <pc:sldChg chg="del">
        <pc:chgData name="Ollesor 61" userId="367270d51f2aa736" providerId="LiveId" clId="{F4F50109-5246-4D5D-A9F0-DFE2C831CBA3}" dt="2023-05-07T13:06:42.123" v="195" actId="47"/>
        <pc:sldMkLst>
          <pc:docMk/>
          <pc:sldMk cId="2772794470" sldId="749"/>
        </pc:sldMkLst>
      </pc:sldChg>
      <pc:sldChg chg="del">
        <pc:chgData name="Ollesor 61" userId="367270d51f2aa736" providerId="LiveId" clId="{F4F50109-5246-4D5D-A9F0-DFE2C831CBA3}" dt="2023-05-07T13:06:42.123" v="195" actId="47"/>
        <pc:sldMkLst>
          <pc:docMk/>
          <pc:sldMk cId="3405245817" sldId="750"/>
        </pc:sldMkLst>
      </pc:sldChg>
      <pc:sldChg chg="del">
        <pc:chgData name="Ollesor 61" userId="367270d51f2aa736" providerId="LiveId" clId="{F4F50109-5246-4D5D-A9F0-DFE2C831CBA3}" dt="2023-05-07T13:06:42.123" v="195" actId="47"/>
        <pc:sldMkLst>
          <pc:docMk/>
          <pc:sldMk cId="407195942" sldId="751"/>
        </pc:sldMkLst>
      </pc:sldChg>
      <pc:sldChg chg="del">
        <pc:chgData name="Ollesor 61" userId="367270d51f2aa736" providerId="LiveId" clId="{F4F50109-5246-4D5D-A9F0-DFE2C831CBA3}" dt="2023-05-07T13:06:42.123" v="195" actId="47"/>
        <pc:sldMkLst>
          <pc:docMk/>
          <pc:sldMk cId="128005832" sldId="752"/>
        </pc:sldMkLst>
      </pc:sldChg>
      <pc:sldChg chg="del">
        <pc:chgData name="Ollesor 61" userId="367270d51f2aa736" providerId="LiveId" clId="{F4F50109-5246-4D5D-A9F0-DFE2C831CBA3}" dt="2023-05-07T13:06:42.123" v="195" actId="47"/>
        <pc:sldMkLst>
          <pc:docMk/>
          <pc:sldMk cId="2569256620" sldId="753"/>
        </pc:sldMkLst>
      </pc:sldChg>
      <pc:sldChg chg="del">
        <pc:chgData name="Ollesor 61" userId="367270d51f2aa736" providerId="LiveId" clId="{F4F50109-5246-4D5D-A9F0-DFE2C831CBA3}" dt="2023-05-07T13:06:42.123" v="195" actId="47"/>
        <pc:sldMkLst>
          <pc:docMk/>
          <pc:sldMk cId="363728859" sldId="754"/>
        </pc:sldMkLst>
      </pc:sldChg>
      <pc:sldChg chg="del">
        <pc:chgData name="Ollesor 61" userId="367270d51f2aa736" providerId="LiveId" clId="{F4F50109-5246-4D5D-A9F0-DFE2C831CBA3}" dt="2023-05-07T13:06:42.123" v="195" actId="47"/>
        <pc:sldMkLst>
          <pc:docMk/>
          <pc:sldMk cId="3666022430" sldId="755"/>
        </pc:sldMkLst>
      </pc:sldChg>
      <pc:sldChg chg="del">
        <pc:chgData name="Ollesor 61" userId="367270d51f2aa736" providerId="LiveId" clId="{F4F50109-5246-4D5D-A9F0-DFE2C831CBA3}" dt="2023-05-07T13:06:42.123" v="195" actId="47"/>
        <pc:sldMkLst>
          <pc:docMk/>
          <pc:sldMk cId="3466961568" sldId="756"/>
        </pc:sldMkLst>
      </pc:sldChg>
      <pc:sldChg chg="del">
        <pc:chgData name="Ollesor 61" userId="367270d51f2aa736" providerId="LiveId" clId="{F4F50109-5246-4D5D-A9F0-DFE2C831CBA3}" dt="2023-05-07T13:06:42.123" v="195" actId="47"/>
        <pc:sldMkLst>
          <pc:docMk/>
          <pc:sldMk cId="2240795202" sldId="758"/>
        </pc:sldMkLst>
      </pc:sldChg>
      <pc:sldChg chg="del">
        <pc:chgData name="Ollesor 61" userId="367270d51f2aa736" providerId="LiveId" clId="{F4F50109-5246-4D5D-A9F0-DFE2C831CBA3}" dt="2023-05-07T13:06:42.123" v="195" actId="47"/>
        <pc:sldMkLst>
          <pc:docMk/>
          <pc:sldMk cId="3399164963" sldId="759"/>
        </pc:sldMkLst>
      </pc:sldChg>
      <pc:sldChg chg="del">
        <pc:chgData name="Ollesor 61" userId="367270d51f2aa736" providerId="LiveId" clId="{F4F50109-5246-4D5D-A9F0-DFE2C831CBA3}" dt="2023-05-07T13:06:42.123" v="195" actId="47"/>
        <pc:sldMkLst>
          <pc:docMk/>
          <pc:sldMk cId="3796375006" sldId="760"/>
        </pc:sldMkLst>
      </pc:sldChg>
      <pc:sldChg chg="del">
        <pc:chgData name="Ollesor 61" userId="367270d51f2aa736" providerId="LiveId" clId="{F4F50109-5246-4D5D-A9F0-DFE2C831CBA3}" dt="2023-05-07T13:06:42.123" v="195" actId="47"/>
        <pc:sldMkLst>
          <pc:docMk/>
          <pc:sldMk cId="3186835594" sldId="761"/>
        </pc:sldMkLst>
      </pc:sldChg>
      <pc:sldChg chg="del">
        <pc:chgData name="Ollesor 61" userId="367270d51f2aa736" providerId="LiveId" clId="{F4F50109-5246-4D5D-A9F0-DFE2C831CBA3}" dt="2023-05-07T13:06:42.123" v="195" actId="47"/>
        <pc:sldMkLst>
          <pc:docMk/>
          <pc:sldMk cId="1352600653" sldId="762"/>
        </pc:sldMkLst>
      </pc:sldChg>
      <pc:sldChg chg="del">
        <pc:chgData name="Ollesor 61" userId="367270d51f2aa736" providerId="LiveId" clId="{F4F50109-5246-4D5D-A9F0-DFE2C831CBA3}" dt="2023-05-07T13:06:42.123" v="195" actId="47"/>
        <pc:sldMkLst>
          <pc:docMk/>
          <pc:sldMk cId="1318848462" sldId="763"/>
        </pc:sldMkLst>
      </pc:sldChg>
      <pc:sldChg chg="modSp add mod">
        <pc:chgData name="Ollesor 61" userId="367270d51f2aa736" providerId="LiveId" clId="{F4F50109-5246-4D5D-A9F0-DFE2C831CBA3}" dt="2023-05-07T13:02:44.015" v="88" actId="6549"/>
        <pc:sldMkLst>
          <pc:docMk/>
          <pc:sldMk cId="2911314658" sldId="764"/>
        </pc:sldMkLst>
        <pc:spChg chg="mod">
          <ac:chgData name="Ollesor 61" userId="367270d51f2aa736" providerId="LiveId" clId="{F4F50109-5246-4D5D-A9F0-DFE2C831CBA3}" dt="2023-05-07T13:02:44.015" v="88" actId="6549"/>
          <ac:spMkLst>
            <pc:docMk/>
            <pc:sldMk cId="2911314658" sldId="764"/>
            <ac:spMk id="2" creationId="{F8BB3007-58AC-919C-AF30-4FE0612798C2}"/>
          </ac:spMkLst>
        </pc:spChg>
      </pc:sldChg>
      <pc:sldChg chg="modSp add mod">
        <pc:chgData name="Ollesor 61" userId="367270d51f2aa736" providerId="LiveId" clId="{F4F50109-5246-4D5D-A9F0-DFE2C831CBA3}" dt="2023-05-07T13:06:00.490" v="194" actId="6549"/>
        <pc:sldMkLst>
          <pc:docMk/>
          <pc:sldMk cId="2811609575" sldId="765"/>
        </pc:sldMkLst>
        <pc:spChg chg="mod">
          <ac:chgData name="Ollesor 61" userId="367270d51f2aa736" providerId="LiveId" clId="{F4F50109-5246-4D5D-A9F0-DFE2C831CBA3}" dt="2023-05-07T13:06:00.490" v="194" actId="6549"/>
          <ac:spMkLst>
            <pc:docMk/>
            <pc:sldMk cId="2811609575" sldId="765"/>
            <ac:spMk id="4" creationId="{0434BC97-BC86-9508-FF75-BFC2AD529F0C}"/>
          </ac:spMkLst>
        </pc:spChg>
      </pc:sldChg>
      <pc:sldChg chg="modSp add mod">
        <pc:chgData name="Ollesor 61" userId="367270d51f2aa736" providerId="LiveId" clId="{F4F50109-5246-4D5D-A9F0-DFE2C831CBA3}" dt="2023-05-07T13:07:17.553" v="208" actId="20577"/>
        <pc:sldMkLst>
          <pc:docMk/>
          <pc:sldMk cId="1634834980" sldId="766"/>
        </pc:sldMkLst>
        <pc:spChg chg="mod">
          <ac:chgData name="Ollesor 61" userId="367270d51f2aa736" providerId="LiveId" clId="{F4F50109-5246-4D5D-A9F0-DFE2C831CBA3}" dt="2023-05-07T13:07:17.553" v="208" actId="20577"/>
          <ac:spMkLst>
            <pc:docMk/>
            <pc:sldMk cId="1634834980" sldId="766"/>
            <ac:spMk id="4" creationId="{0434BC97-BC86-9508-FF75-BFC2AD529F0C}"/>
          </ac:spMkLst>
        </pc:spChg>
      </pc:sldChg>
      <pc:sldChg chg="modSp add mod">
        <pc:chgData name="Ollesor 61" userId="367270d51f2aa736" providerId="LiveId" clId="{F4F50109-5246-4D5D-A9F0-DFE2C831CBA3}" dt="2023-05-07T13:08:33.609" v="254" actId="6549"/>
        <pc:sldMkLst>
          <pc:docMk/>
          <pc:sldMk cId="403761755" sldId="767"/>
        </pc:sldMkLst>
        <pc:spChg chg="mod">
          <ac:chgData name="Ollesor 61" userId="367270d51f2aa736" providerId="LiveId" clId="{F4F50109-5246-4D5D-A9F0-DFE2C831CBA3}" dt="2023-05-07T13:08:33.609" v="254" actId="6549"/>
          <ac:spMkLst>
            <pc:docMk/>
            <pc:sldMk cId="403761755" sldId="767"/>
            <ac:spMk id="4" creationId="{0434BC97-BC86-9508-FF75-BFC2AD529F0C}"/>
          </ac:spMkLst>
        </pc:spChg>
      </pc:sldChg>
      <pc:sldChg chg="modSp add mod">
        <pc:chgData name="Ollesor 61" userId="367270d51f2aa736" providerId="LiveId" clId="{F4F50109-5246-4D5D-A9F0-DFE2C831CBA3}" dt="2023-05-07T13:09:54.278" v="277" actId="20577"/>
        <pc:sldMkLst>
          <pc:docMk/>
          <pc:sldMk cId="3993646043" sldId="768"/>
        </pc:sldMkLst>
        <pc:spChg chg="mod">
          <ac:chgData name="Ollesor 61" userId="367270d51f2aa736" providerId="LiveId" clId="{F4F50109-5246-4D5D-A9F0-DFE2C831CBA3}" dt="2023-05-07T13:09:54.278" v="277" actId="20577"/>
          <ac:spMkLst>
            <pc:docMk/>
            <pc:sldMk cId="3993646043" sldId="768"/>
            <ac:spMk id="2" creationId="{F8BB3007-58AC-919C-AF30-4FE0612798C2}"/>
          </ac:spMkLst>
        </pc:spChg>
      </pc:sldChg>
      <pc:sldChg chg="modSp add mod">
        <pc:chgData name="Ollesor 61" userId="367270d51f2aa736" providerId="LiveId" clId="{F4F50109-5246-4D5D-A9F0-DFE2C831CBA3}" dt="2023-05-07T13:28:34.891" v="773" actId="20577"/>
        <pc:sldMkLst>
          <pc:docMk/>
          <pc:sldMk cId="138515914" sldId="769"/>
        </pc:sldMkLst>
        <pc:spChg chg="mod">
          <ac:chgData name="Ollesor 61" userId="367270d51f2aa736" providerId="LiveId" clId="{F4F50109-5246-4D5D-A9F0-DFE2C831CBA3}" dt="2023-05-07T13:28:34.891" v="773" actId="20577"/>
          <ac:spMkLst>
            <pc:docMk/>
            <pc:sldMk cId="138515914" sldId="769"/>
            <ac:spMk id="4" creationId="{0434BC97-BC86-9508-FF75-BFC2AD529F0C}"/>
          </ac:spMkLst>
        </pc:spChg>
      </pc:sldChg>
      <pc:sldChg chg="modSp add mod">
        <pc:chgData name="Ollesor 61" userId="367270d51f2aa736" providerId="LiveId" clId="{F4F50109-5246-4D5D-A9F0-DFE2C831CBA3}" dt="2023-05-07T13:11:28.391" v="328" actId="6549"/>
        <pc:sldMkLst>
          <pc:docMk/>
          <pc:sldMk cId="236720378" sldId="770"/>
        </pc:sldMkLst>
        <pc:spChg chg="mod">
          <ac:chgData name="Ollesor 61" userId="367270d51f2aa736" providerId="LiveId" clId="{F4F50109-5246-4D5D-A9F0-DFE2C831CBA3}" dt="2023-05-07T13:11:28.391" v="328" actId="6549"/>
          <ac:spMkLst>
            <pc:docMk/>
            <pc:sldMk cId="236720378" sldId="770"/>
            <ac:spMk id="4" creationId="{0434BC97-BC86-9508-FF75-BFC2AD529F0C}"/>
          </ac:spMkLst>
        </pc:spChg>
      </pc:sldChg>
      <pc:sldChg chg="modSp add mod">
        <pc:chgData name="Ollesor 61" userId="367270d51f2aa736" providerId="LiveId" clId="{F4F50109-5246-4D5D-A9F0-DFE2C831CBA3}" dt="2023-05-07T13:12:19.358" v="363" actId="20577"/>
        <pc:sldMkLst>
          <pc:docMk/>
          <pc:sldMk cId="1400476247" sldId="771"/>
        </pc:sldMkLst>
        <pc:spChg chg="mod">
          <ac:chgData name="Ollesor 61" userId="367270d51f2aa736" providerId="LiveId" clId="{F4F50109-5246-4D5D-A9F0-DFE2C831CBA3}" dt="2023-05-07T13:12:19.358" v="363" actId="20577"/>
          <ac:spMkLst>
            <pc:docMk/>
            <pc:sldMk cId="1400476247" sldId="771"/>
            <ac:spMk id="2" creationId="{F8BB3007-58AC-919C-AF30-4FE0612798C2}"/>
          </ac:spMkLst>
        </pc:spChg>
      </pc:sldChg>
      <pc:sldChg chg="modSp add mod">
        <pc:chgData name="Ollesor 61" userId="367270d51f2aa736" providerId="LiveId" clId="{F4F50109-5246-4D5D-A9F0-DFE2C831CBA3}" dt="2023-05-07T13:13:05.876" v="395" actId="6549"/>
        <pc:sldMkLst>
          <pc:docMk/>
          <pc:sldMk cId="1250770109" sldId="772"/>
        </pc:sldMkLst>
        <pc:spChg chg="mod">
          <ac:chgData name="Ollesor 61" userId="367270d51f2aa736" providerId="LiveId" clId="{F4F50109-5246-4D5D-A9F0-DFE2C831CBA3}" dt="2023-05-07T13:13:05.876" v="395" actId="6549"/>
          <ac:spMkLst>
            <pc:docMk/>
            <pc:sldMk cId="1250770109" sldId="772"/>
            <ac:spMk id="4" creationId="{0434BC97-BC86-9508-FF75-BFC2AD529F0C}"/>
          </ac:spMkLst>
        </pc:spChg>
      </pc:sldChg>
      <pc:sldChg chg="modSp add mod">
        <pc:chgData name="Ollesor 61" userId="367270d51f2aa736" providerId="LiveId" clId="{F4F50109-5246-4D5D-A9F0-DFE2C831CBA3}" dt="2023-05-07T13:13:49.036" v="432" actId="6549"/>
        <pc:sldMkLst>
          <pc:docMk/>
          <pc:sldMk cId="2654209715" sldId="773"/>
        </pc:sldMkLst>
        <pc:spChg chg="mod">
          <ac:chgData name="Ollesor 61" userId="367270d51f2aa736" providerId="LiveId" clId="{F4F50109-5246-4D5D-A9F0-DFE2C831CBA3}" dt="2023-05-07T13:13:49.036" v="432" actId="6549"/>
          <ac:spMkLst>
            <pc:docMk/>
            <pc:sldMk cId="2654209715" sldId="773"/>
            <ac:spMk id="4" creationId="{0434BC97-BC86-9508-FF75-BFC2AD529F0C}"/>
          </ac:spMkLst>
        </pc:spChg>
      </pc:sldChg>
      <pc:sldChg chg="modSp add mod">
        <pc:chgData name="Ollesor 61" userId="367270d51f2aa736" providerId="LiveId" clId="{F4F50109-5246-4D5D-A9F0-DFE2C831CBA3}" dt="2023-05-07T13:14:47.517" v="480" actId="6549"/>
        <pc:sldMkLst>
          <pc:docMk/>
          <pc:sldMk cId="2551930368" sldId="774"/>
        </pc:sldMkLst>
        <pc:spChg chg="mod">
          <ac:chgData name="Ollesor 61" userId="367270d51f2aa736" providerId="LiveId" clId="{F4F50109-5246-4D5D-A9F0-DFE2C831CBA3}" dt="2023-05-07T13:14:47.517" v="480" actId="6549"/>
          <ac:spMkLst>
            <pc:docMk/>
            <pc:sldMk cId="2551930368" sldId="774"/>
            <ac:spMk id="4" creationId="{0434BC97-BC86-9508-FF75-BFC2AD529F0C}"/>
          </ac:spMkLst>
        </pc:spChg>
      </pc:sldChg>
      <pc:sldChg chg="modSp add mod">
        <pc:chgData name="Ollesor 61" userId="367270d51f2aa736" providerId="LiveId" clId="{F4F50109-5246-4D5D-A9F0-DFE2C831CBA3}" dt="2023-05-07T13:15:17.939" v="507" actId="6549"/>
        <pc:sldMkLst>
          <pc:docMk/>
          <pc:sldMk cId="829223073" sldId="775"/>
        </pc:sldMkLst>
        <pc:spChg chg="mod">
          <ac:chgData name="Ollesor 61" userId="367270d51f2aa736" providerId="LiveId" clId="{F4F50109-5246-4D5D-A9F0-DFE2C831CBA3}" dt="2023-05-07T13:15:17.939" v="507" actId="6549"/>
          <ac:spMkLst>
            <pc:docMk/>
            <pc:sldMk cId="829223073" sldId="775"/>
            <ac:spMk id="4" creationId="{0434BC97-BC86-9508-FF75-BFC2AD529F0C}"/>
          </ac:spMkLst>
        </pc:spChg>
      </pc:sldChg>
      <pc:sldChg chg="modSp add mod">
        <pc:chgData name="Ollesor 61" userId="367270d51f2aa736" providerId="LiveId" clId="{F4F50109-5246-4D5D-A9F0-DFE2C831CBA3}" dt="2023-05-07T13:16:40.250" v="528" actId="20577"/>
        <pc:sldMkLst>
          <pc:docMk/>
          <pc:sldMk cId="2097656803" sldId="776"/>
        </pc:sldMkLst>
        <pc:spChg chg="mod">
          <ac:chgData name="Ollesor 61" userId="367270d51f2aa736" providerId="LiveId" clId="{F4F50109-5246-4D5D-A9F0-DFE2C831CBA3}" dt="2023-05-07T13:16:40.250" v="528" actId="20577"/>
          <ac:spMkLst>
            <pc:docMk/>
            <pc:sldMk cId="2097656803" sldId="776"/>
            <ac:spMk id="2" creationId="{F8BB3007-58AC-919C-AF30-4FE0612798C2}"/>
          </ac:spMkLst>
        </pc:spChg>
      </pc:sldChg>
      <pc:sldChg chg="modSp add mod">
        <pc:chgData name="Ollesor 61" userId="367270d51f2aa736" providerId="LiveId" clId="{F4F50109-5246-4D5D-A9F0-DFE2C831CBA3}" dt="2023-05-07T13:19:20.666" v="591" actId="20577"/>
        <pc:sldMkLst>
          <pc:docMk/>
          <pc:sldMk cId="4241442114" sldId="777"/>
        </pc:sldMkLst>
        <pc:spChg chg="mod">
          <ac:chgData name="Ollesor 61" userId="367270d51f2aa736" providerId="LiveId" clId="{F4F50109-5246-4D5D-A9F0-DFE2C831CBA3}" dt="2023-05-07T13:19:20.666" v="591" actId="20577"/>
          <ac:spMkLst>
            <pc:docMk/>
            <pc:sldMk cId="4241442114" sldId="777"/>
            <ac:spMk id="4" creationId="{0434BC97-BC86-9508-FF75-BFC2AD529F0C}"/>
          </ac:spMkLst>
        </pc:spChg>
      </pc:sldChg>
      <pc:sldChg chg="modSp add mod">
        <pc:chgData name="Ollesor 61" userId="367270d51f2aa736" providerId="LiveId" clId="{F4F50109-5246-4D5D-A9F0-DFE2C831CBA3}" dt="2023-05-07T13:17:43.133" v="563" actId="6549"/>
        <pc:sldMkLst>
          <pc:docMk/>
          <pc:sldMk cId="3951562150" sldId="778"/>
        </pc:sldMkLst>
        <pc:spChg chg="mod">
          <ac:chgData name="Ollesor 61" userId="367270d51f2aa736" providerId="LiveId" clId="{F4F50109-5246-4D5D-A9F0-DFE2C831CBA3}" dt="2023-05-07T13:17:43.133" v="563" actId="6549"/>
          <ac:spMkLst>
            <pc:docMk/>
            <pc:sldMk cId="3951562150" sldId="778"/>
            <ac:spMk id="2" creationId="{F8BB3007-58AC-919C-AF30-4FE0612798C2}"/>
          </ac:spMkLst>
        </pc:spChg>
      </pc:sldChg>
      <pc:sldChg chg="modSp add mod">
        <pc:chgData name="Ollesor 61" userId="367270d51f2aa736" providerId="LiveId" clId="{F4F50109-5246-4D5D-A9F0-DFE2C831CBA3}" dt="2023-05-07T13:20:11.624" v="597" actId="20577"/>
        <pc:sldMkLst>
          <pc:docMk/>
          <pc:sldMk cId="913528685" sldId="779"/>
        </pc:sldMkLst>
        <pc:spChg chg="mod">
          <ac:chgData name="Ollesor 61" userId="367270d51f2aa736" providerId="LiveId" clId="{F4F50109-5246-4D5D-A9F0-DFE2C831CBA3}" dt="2023-05-07T13:20:11.624" v="597" actId="20577"/>
          <ac:spMkLst>
            <pc:docMk/>
            <pc:sldMk cId="913528685" sldId="779"/>
            <ac:spMk id="2" creationId="{F8BB3007-58AC-919C-AF30-4FE0612798C2}"/>
          </ac:spMkLst>
        </pc:spChg>
      </pc:sldChg>
      <pc:sldChg chg="addSp delSp modSp add mod">
        <pc:chgData name="Ollesor 61" userId="367270d51f2aa736" providerId="LiveId" clId="{F4F50109-5246-4D5D-A9F0-DFE2C831CBA3}" dt="2023-05-07T13:19:53.826" v="593" actId="22"/>
        <pc:sldMkLst>
          <pc:docMk/>
          <pc:sldMk cId="3475453243" sldId="780"/>
        </pc:sldMkLst>
        <pc:spChg chg="add del">
          <ac:chgData name="Ollesor 61" userId="367270d51f2aa736" providerId="LiveId" clId="{F4F50109-5246-4D5D-A9F0-DFE2C831CBA3}" dt="2023-05-07T13:19:53.826" v="593" actId="22"/>
          <ac:spMkLst>
            <pc:docMk/>
            <pc:sldMk cId="3475453243" sldId="780"/>
            <ac:spMk id="3" creationId="{3FD21F87-414D-C58D-5BC2-B353AC3A4934}"/>
          </ac:spMkLst>
        </pc:spChg>
        <pc:spChg chg="mod">
          <ac:chgData name="Ollesor 61" userId="367270d51f2aa736" providerId="LiveId" clId="{F4F50109-5246-4D5D-A9F0-DFE2C831CBA3}" dt="2023-05-07T13:19:00.209" v="588" actId="20577"/>
          <ac:spMkLst>
            <pc:docMk/>
            <pc:sldMk cId="3475453243" sldId="780"/>
            <ac:spMk id="4" creationId="{0434BC97-BC86-9508-FF75-BFC2AD529F0C}"/>
          </ac:spMkLst>
        </pc:spChg>
      </pc:sldChg>
      <pc:sldChg chg="add del">
        <pc:chgData name="Ollesor 61" userId="367270d51f2aa736" providerId="LiveId" clId="{F4F50109-5246-4D5D-A9F0-DFE2C831CBA3}" dt="2023-05-07T13:20:21.552" v="599" actId="47"/>
        <pc:sldMkLst>
          <pc:docMk/>
          <pc:sldMk cId="2199367124" sldId="781"/>
        </pc:sldMkLst>
      </pc:sldChg>
      <pc:sldChg chg="modSp add mod">
        <pc:chgData name="Ollesor 61" userId="367270d51f2aa736" providerId="LiveId" clId="{F4F50109-5246-4D5D-A9F0-DFE2C831CBA3}" dt="2023-05-07T13:20:29.201" v="612" actId="20577"/>
        <pc:sldMkLst>
          <pc:docMk/>
          <pc:sldMk cId="2587012809" sldId="782"/>
        </pc:sldMkLst>
        <pc:spChg chg="mod">
          <ac:chgData name="Ollesor 61" userId="367270d51f2aa736" providerId="LiveId" clId="{F4F50109-5246-4D5D-A9F0-DFE2C831CBA3}" dt="2023-05-07T13:20:29.201" v="612" actId="20577"/>
          <ac:spMkLst>
            <pc:docMk/>
            <pc:sldMk cId="2587012809" sldId="782"/>
            <ac:spMk id="2" creationId="{F8BB3007-58AC-919C-AF30-4FE0612798C2}"/>
          </ac:spMkLst>
        </pc:spChg>
      </pc:sldChg>
      <pc:sldChg chg="modSp add mod">
        <pc:chgData name="Ollesor 61" userId="367270d51f2aa736" providerId="LiveId" clId="{F4F50109-5246-4D5D-A9F0-DFE2C831CBA3}" dt="2023-05-07T13:23:29.061" v="685" actId="20577"/>
        <pc:sldMkLst>
          <pc:docMk/>
          <pc:sldMk cId="4040503271" sldId="783"/>
        </pc:sldMkLst>
        <pc:spChg chg="mod">
          <ac:chgData name="Ollesor 61" userId="367270d51f2aa736" providerId="LiveId" clId="{F4F50109-5246-4D5D-A9F0-DFE2C831CBA3}" dt="2023-05-07T13:23:29.061" v="685" actId="20577"/>
          <ac:spMkLst>
            <pc:docMk/>
            <pc:sldMk cId="4040503271" sldId="783"/>
            <ac:spMk id="4" creationId="{0434BC97-BC86-9508-FF75-BFC2AD529F0C}"/>
          </ac:spMkLst>
        </pc:spChg>
      </pc:sldChg>
      <pc:sldChg chg="modSp add mod">
        <pc:chgData name="Ollesor 61" userId="367270d51f2aa736" providerId="LiveId" clId="{F4F50109-5246-4D5D-A9F0-DFE2C831CBA3}" dt="2023-05-07T13:22:19.950" v="656" actId="20577"/>
        <pc:sldMkLst>
          <pc:docMk/>
          <pc:sldMk cId="3059341534" sldId="784"/>
        </pc:sldMkLst>
        <pc:spChg chg="mod">
          <ac:chgData name="Ollesor 61" userId="367270d51f2aa736" providerId="LiveId" clId="{F4F50109-5246-4D5D-A9F0-DFE2C831CBA3}" dt="2023-05-07T13:22:19.950" v="656" actId="20577"/>
          <ac:spMkLst>
            <pc:docMk/>
            <pc:sldMk cId="3059341534" sldId="784"/>
            <ac:spMk id="2" creationId="{F8BB3007-58AC-919C-AF30-4FE0612798C2}"/>
          </ac:spMkLst>
        </pc:spChg>
      </pc:sldChg>
      <pc:sldChg chg="modSp add mod">
        <pc:chgData name="Ollesor 61" userId="367270d51f2aa736" providerId="LiveId" clId="{F4F50109-5246-4D5D-A9F0-DFE2C831CBA3}" dt="2023-05-07T13:22:06.703" v="643" actId="6549"/>
        <pc:sldMkLst>
          <pc:docMk/>
          <pc:sldMk cId="3474976326" sldId="785"/>
        </pc:sldMkLst>
        <pc:spChg chg="mod">
          <ac:chgData name="Ollesor 61" userId="367270d51f2aa736" providerId="LiveId" clId="{F4F50109-5246-4D5D-A9F0-DFE2C831CBA3}" dt="2023-05-07T13:22:06.703" v="643" actId="6549"/>
          <ac:spMkLst>
            <pc:docMk/>
            <pc:sldMk cId="3474976326" sldId="785"/>
            <ac:spMk id="4" creationId="{0434BC97-BC86-9508-FF75-BFC2AD529F0C}"/>
          </ac:spMkLst>
        </pc:spChg>
      </pc:sldChg>
      <pc:sldChg chg="modSp add mod">
        <pc:chgData name="Ollesor 61" userId="367270d51f2aa736" providerId="LiveId" clId="{F4F50109-5246-4D5D-A9F0-DFE2C831CBA3}" dt="2023-05-07T13:23:14.814" v="679" actId="20577"/>
        <pc:sldMkLst>
          <pc:docMk/>
          <pc:sldMk cId="2585036010" sldId="786"/>
        </pc:sldMkLst>
        <pc:spChg chg="mod">
          <ac:chgData name="Ollesor 61" userId="367270d51f2aa736" providerId="LiveId" clId="{F4F50109-5246-4D5D-A9F0-DFE2C831CBA3}" dt="2023-05-07T13:23:14.814" v="679" actId="20577"/>
          <ac:spMkLst>
            <pc:docMk/>
            <pc:sldMk cId="2585036010" sldId="786"/>
            <ac:spMk id="4" creationId="{0434BC97-BC86-9508-FF75-BFC2AD529F0C}"/>
          </ac:spMkLst>
        </pc:spChg>
      </pc:sldChg>
      <pc:sldChg chg="modSp add mod">
        <pc:chgData name="Ollesor 61" userId="367270d51f2aa736" providerId="LiveId" clId="{F4F50109-5246-4D5D-A9F0-DFE2C831CBA3}" dt="2023-05-07T13:24:09.078" v="708" actId="6549"/>
        <pc:sldMkLst>
          <pc:docMk/>
          <pc:sldMk cId="3449917917" sldId="787"/>
        </pc:sldMkLst>
        <pc:spChg chg="mod">
          <ac:chgData name="Ollesor 61" userId="367270d51f2aa736" providerId="LiveId" clId="{F4F50109-5246-4D5D-A9F0-DFE2C831CBA3}" dt="2023-05-07T13:24:09.078" v="708" actId="6549"/>
          <ac:spMkLst>
            <pc:docMk/>
            <pc:sldMk cId="3449917917" sldId="787"/>
            <ac:spMk id="4" creationId="{0434BC97-BC86-9508-FF75-BFC2AD529F0C}"/>
          </ac:spMkLst>
        </pc:spChg>
      </pc:sldChg>
      <pc:sldChg chg="modSp add mod">
        <pc:chgData name="Ollesor 61" userId="367270d51f2aa736" providerId="LiveId" clId="{F4F50109-5246-4D5D-A9F0-DFE2C831CBA3}" dt="2023-05-07T13:24:43.926" v="728" actId="313"/>
        <pc:sldMkLst>
          <pc:docMk/>
          <pc:sldMk cId="1920680427" sldId="788"/>
        </pc:sldMkLst>
        <pc:spChg chg="mod">
          <ac:chgData name="Ollesor 61" userId="367270d51f2aa736" providerId="LiveId" clId="{F4F50109-5246-4D5D-A9F0-DFE2C831CBA3}" dt="2023-05-07T13:24:43.926" v="728" actId="313"/>
          <ac:spMkLst>
            <pc:docMk/>
            <pc:sldMk cId="1920680427" sldId="788"/>
            <ac:spMk id="4" creationId="{0434BC97-BC86-9508-FF75-BFC2AD529F0C}"/>
          </ac:spMkLst>
        </pc:spChg>
      </pc:sldChg>
      <pc:sldChg chg="modSp add mod">
        <pc:chgData name="Ollesor 61" userId="367270d51f2aa736" providerId="LiveId" clId="{F4F50109-5246-4D5D-A9F0-DFE2C831CBA3}" dt="2023-05-07T13:25:30.765" v="757" actId="6549"/>
        <pc:sldMkLst>
          <pc:docMk/>
          <pc:sldMk cId="1092373666" sldId="789"/>
        </pc:sldMkLst>
        <pc:spChg chg="mod">
          <ac:chgData name="Ollesor 61" userId="367270d51f2aa736" providerId="LiveId" clId="{F4F50109-5246-4D5D-A9F0-DFE2C831CBA3}" dt="2023-05-07T13:25:30.765" v="757" actId="6549"/>
          <ac:spMkLst>
            <pc:docMk/>
            <pc:sldMk cId="1092373666" sldId="789"/>
            <ac:spMk id="4" creationId="{0434BC97-BC86-9508-FF75-BFC2AD529F0C}"/>
          </ac:spMkLst>
        </pc:spChg>
      </pc:sldChg>
      <pc:sldChg chg="add">
        <pc:chgData name="Ollesor 61" userId="367270d51f2aa736" providerId="LiveId" clId="{F4F50109-5246-4D5D-A9F0-DFE2C831CBA3}" dt="2023-05-07T13:25:41.193" v="758"/>
        <pc:sldMkLst>
          <pc:docMk/>
          <pc:sldMk cId="507628337" sldId="790"/>
        </pc:sldMkLst>
      </pc:sldChg>
      <pc:sldChg chg="modSp add mod">
        <pc:chgData name="Ollesor 61" userId="367270d51f2aa736" providerId="LiveId" clId="{F4F50109-5246-4D5D-A9F0-DFE2C831CBA3}" dt="2023-05-07T13:28:39.330" v="775" actId="20577"/>
        <pc:sldMkLst>
          <pc:docMk/>
          <pc:sldMk cId="2660650429" sldId="791"/>
        </pc:sldMkLst>
        <pc:spChg chg="mod">
          <ac:chgData name="Ollesor 61" userId="367270d51f2aa736" providerId="LiveId" clId="{F4F50109-5246-4D5D-A9F0-DFE2C831CBA3}" dt="2023-05-07T13:28:39.330" v="775" actId="20577"/>
          <ac:spMkLst>
            <pc:docMk/>
            <pc:sldMk cId="2660650429" sldId="791"/>
            <ac:spMk id="4" creationId="{0434BC97-BC86-9508-FF75-BFC2AD529F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5/7/2023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p:txBody>
          <a:bodyPr>
            <a:normAutofit/>
          </a:bodyPr>
          <a:lstStyle/>
          <a:p>
            <a:r>
              <a:rPr lang="en-US" sz="3200" dirty="0"/>
              <a:t>A Message Series on the 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Facts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534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52431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Facts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When I became a believer I was placed in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Christ.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993646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“Or don’t you know that all of us who were baptized into Christ Jesus were baptized into his death? We were therefore buried with him through baptism into death in order that, just as Christ was raised from the dead through the glory of the Father, we too may live a new life…”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6:3-5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38515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if we have been united with him in a death like his, we will certainly also be united with him in a resurrection like his.” </a:t>
            </a:r>
          </a:p>
          <a:p>
            <a:pPr algn="ctr"/>
            <a:r>
              <a:rPr lang="en-US" sz="4800" b="1">
                <a:effectLst>
                  <a:outerShdw blurRad="38100" dist="38100" dir="2700000" algn="tl">
                    <a:srgbClr val="000000">
                      <a:alpha val="43137"/>
                    </a:srgbClr>
                  </a:outerShdw>
                </a:effectLst>
                <a:latin typeface="Arial Nova Cond" panose="020B0506020202020204" pitchFamily="34" charset="0"/>
              </a:rPr>
              <a:t>Romans 6:3-5 </a:t>
            </a:r>
            <a:r>
              <a:rPr lang="en-US" sz="4800" b="1" dirty="0">
                <a:effectLst>
                  <a:outerShdw blurRad="38100" dist="38100" dir="2700000" algn="tl">
                    <a:srgbClr val="000000">
                      <a:alpha val="43137"/>
                    </a:srgbClr>
                  </a:outerShdw>
                </a:effectLst>
                <a:latin typeface="Arial Nova Cond" panose="020B0506020202020204" pitchFamily="34" charset="0"/>
              </a:rPr>
              <a:t>(NIV)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660650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“…having been buried with him in baptism, in which you were also raised with him through your faith in the working of God, who raised him from the dead.”</a:t>
            </a:r>
          </a:p>
          <a:p>
            <a:pPr algn="ctr"/>
            <a:r>
              <a:rPr lang="en-US" sz="4800" b="1" dirty="0">
                <a:effectLst>
                  <a:outerShdw blurRad="38100" dist="38100" dir="2700000" algn="tl">
                    <a:srgbClr val="000000">
                      <a:alpha val="43137"/>
                    </a:srgbClr>
                  </a:outerShdw>
                </a:effectLst>
                <a:latin typeface="Arial Nova Cond" panose="020B0506020202020204" pitchFamily="34" charset="0"/>
              </a:rPr>
              <a:t>Colossians 2:12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36720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600164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Facts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When I became a believer I was placed in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Christ.</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When Christ died my old sin nature was</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crucified with him.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400476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we know that our old self was crucified with him so that the body ruled by sin might be done away with that we should no longer be slaves to sin—because anyone who has died has been set free from sin.”</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6:6-7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250770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“You were taught, with regard to your former way of life, to put off your old self, which is being corrupted by its deceitful desires; to be made new in the attitude of your minds; and to put on the new self, created to be like God in true righteousness and holiness.”</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4:22-24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654209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now you must also rid ourselves of all such things as these: anger, rage, malice, slander, and filthy language from your lips. Do not lie to each other, since you have taken off your old self with its practices and have put on the new self, which is being renewed in knowledge in the image of its Creator.”</a:t>
            </a:r>
          </a:p>
          <a:p>
            <a:pPr algn="ctr"/>
            <a:r>
              <a:rPr lang="en-US" sz="4800" b="1" dirty="0">
                <a:effectLst>
                  <a:outerShdw blurRad="38100" dist="38100" dir="2700000" algn="tl">
                    <a:srgbClr val="000000">
                      <a:alpha val="43137"/>
                    </a:srgbClr>
                  </a:outerShdw>
                </a:effectLst>
                <a:latin typeface="Arial Nova Cond" panose="020B0506020202020204" pitchFamily="34" charset="0"/>
              </a:rPr>
              <a:t>Colossians 3:8-9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551930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 have been crucified with Christ and I no longer live, but Christ lives in me. The life I now live in the body, I live by faith in the Son of God, who loved me and gave himself for me.”</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2:20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829223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2428" y="769545"/>
            <a:ext cx="12192000" cy="59400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5 Major Divisions in the Book of Romans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Sin – 1:18-3:20</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Salvation – 3:21-5:21</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Sanctification – 6:1-8:39</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4. Sovereignty – 12:1-15:13</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5. Service – 15:13-16:27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6010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747897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Facts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When I became a believer I was placed in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Christ.</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When Christ died my old sin nature was</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crucified with him.</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Christ’s resurrection has guaranteed our</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ultimate victory.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097656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“Now if we died with Christ, we believe that we will also live with him. For we know that since Christ was raised from the dead, he cannot die again; death no longer has mastery over him. The death he died, he died to sin once for all; but the life he lives, he lives to God”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6:8-10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241442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0469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951562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52431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Reckon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913528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“In the same way count yourselves dead to sin but alive to God in Christ Jesus.”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75453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526297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Reckon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Resist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587012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do not let sin reign in your mortal body so that you obey its evil desires. Do not offer any part of yourself to sin as an instrument of wickedness...”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6:12-13a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040503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I say, walk by the Spirit, and you will not gratify the desires of the flesh.”</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5:16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74976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600164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Reckon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Resist</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Render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059341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rather offer yourselves to God as those who have been brought from death to life; and offer every part of yourself to him as an instrument of righteousness.”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6:13b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585036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64204" y="756575"/>
            <a:ext cx="11018196" cy="298543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Sanctification is being set free from the power of sin so that we may become more like Christ. </a:t>
            </a: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37646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I urge you, brothers and sisters, in view of God’s mercy, to offer your bodies as a living sacrifice, holy and pleasing to God—this is your true and proper worship.”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12:1-2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49917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sin shall no longer be your master, because you are not under the law, but under grace.”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920680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the grace of God has appeared that offers salvation to all people. It teaches us to say ‘No’ to ungodliness and worldly passions, and to live self-controlled, upright and godly lives in this present age.” </a:t>
            </a:r>
          </a:p>
          <a:p>
            <a:pPr algn="ctr"/>
            <a:r>
              <a:rPr lang="en-US" sz="4800" b="1" dirty="0">
                <a:effectLst>
                  <a:outerShdw blurRad="38100" dist="38100" dir="2700000" algn="tl">
                    <a:srgbClr val="000000">
                      <a:alpha val="43137"/>
                    </a:srgbClr>
                  </a:outerShdw>
                </a:effectLst>
                <a:latin typeface="Arial Nova Cond" panose="020B0506020202020204" pitchFamily="34" charset="0"/>
              </a:rPr>
              <a:t>Titus 2:11-12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092373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600164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Acts of the Christian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Reckon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Resist</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Render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507628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The </a:t>
            </a:r>
            <a:r>
              <a:rPr lang="en-US" sz="6000" dirty="0" err="1">
                <a:latin typeface="Berlin Sans FB Demi" panose="020E0802020502020306" pitchFamily="34" charset="0"/>
              </a:rPr>
              <a:t>faCTS</a:t>
            </a:r>
            <a:r>
              <a:rPr lang="en-US" sz="6000" dirty="0">
                <a:latin typeface="Berlin Sans FB Demi" panose="020E0802020502020306" pitchFamily="34" charset="0"/>
              </a:rPr>
              <a:t> AND THE ACTS OF</a:t>
            </a:r>
            <a:br>
              <a:rPr lang="en-US" sz="6000" dirty="0">
                <a:latin typeface="Berlin Sans FB Demi" panose="020E0802020502020306" pitchFamily="34" charset="0"/>
              </a:rPr>
            </a:br>
            <a:r>
              <a:rPr lang="en-US" sz="6000" dirty="0">
                <a:latin typeface="Berlin Sans FB Demi" panose="020E0802020502020306" pitchFamily="34" charset="0"/>
              </a:rPr>
              <a:t>THE CHRISTIAN LIFE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6:1-14</a:t>
            </a:r>
          </a:p>
          <a:p>
            <a:r>
              <a:rPr lang="en-US" sz="6000" dirty="0"/>
              <a:t>Part 15</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64204" y="756575"/>
            <a:ext cx="11018196" cy="2862322"/>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Positional truth is a fact no matter what.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rPr>
              <a:t>Experiential truth is how we feel or think about something.</a:t>
            </a:r>
          </a:p>
        </p:txBody>
      </p:sp>
    </p:spTree>
    <p:extLst>
      <p:ext uri="{BB962C8B-B14F-4D97-AF65-F5344CB8AC3E}">
        <p14:creationId xmlns:p14="http://schemas.microsoft.com/office/powerpoint/2010/main" val="291131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shall we say then?  Shall we go on sinning so that grace may increase?”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313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“…where sin increased, grace increased all the more.”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5:20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811609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By no means!”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6:2a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634834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“No one who is born of God will continue to sin, because God’s seed remains in them; they cannot go on sinning, because they have been born of God.” </a:t>
            </a:r>
          </a:p>
          <a:p>
            <a:pPr algn="ctr"/>
            <a:r>
              <a:rPr lang="en-US" sz="4800" b="1" dirty="0">
                <a:effectLst>
                  <a:outerShdw blurRad="38100" dist="38100" dir="2700000" algn="tl">
                    <a:srgbClr val="000000">
                      <a:alpha val="43137"/>
                    </a:srgbClr>
                  </a:outerShdw>
                </a:effectLst>
                <a:latin typeface="Arial Nova Cond" panose="020B0506020202020204" pitchFamily="34" charset="0"/>
              </a:rPr>
              <a:t>1 John 3:9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037617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1167</TotalTime>
  <Words>1128</Words>
  <Application>Microsoft Office PowerPoint</Application>
  <PresentationFormat>Widescreen</PresentationFormat>
  <Paragraphs>114</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Nova Cond</vt:lpstr>
      <vt:lpstr>Berlin Sans FB Demi</vt:lpstr>
      <vt:lpstr>Bookman Old Style</vt:lpstr>
      <vt:lpstr>Rockwell</vt:lpstr>
      <vt:lpstr>Damask</vt:lpstr>
      <vt:lpstr>Power to change</vt:lpstr>
      <vt:lpstr>PowerPoint Presentation</vt:lpstr>
      <vt:lpstr>PowerPoint Presentation</vt:lpstr>
      <vt:lpstr>The faCTS AND THE ACTS OF THE CHRISTIAN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16</cp:revision>
  <dcterms:created xsi:type="dcterms:W3CDTF">2022-11-06T08:09:33Z</dcterms:created>
  <dcterms:modified xsi:type="dcterms:W3CDTF">2023-05-07T13:28:41Z</dcterms:modified>
</cp:coreProperties>
</file>