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37" r:id="rId2"/>
    <p:sldId id="441" r:id="rId3"/>
    <p:sldId id="889" r:id="rId4"/>
    <p:sldId id="919" r:id="rId5"/>
    <p:sldId id="890" r:id="rId6"/>
    <p:sldId id="732" r:id="rId7"/>
    <p:sldId id="920" r:id="rId8"/>
    <p:sldId id="921" r:id="rId9"/>
    <p:sldId id="922" r:id="rId10"/>
    <p:sldId id="923" r:id="rId11"/>
    <p:sldId id="924" r:id="rId12"/>
    <p:sldId id="925" r:id="rId13"/>
    <p:sldId id="926" r:id="rId14"/>
    <p:sldId id="927" r:id="rId15"/>
    <p:sldId id="928" r:id="rId16"/>
    <p:sldId id="929" r:id="rId17"/>
    <p:sldId id="930" r:id="rId18"/>
    <p:sldId id="931" r:id="rId19"/>
    <p:sldId id="932" r:id="rId20"/>
    <p:sldId id="933" r:id="rId21"/>
    <p:sldId id="934" r:id="rId22"/>
    <p:sldId id="935" r:id="rId23"/>
    <p:sldId id="936"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B3CB54-D4C8-4C93-B929-A5A1778EF8DE}" v="6" dt="2023-07-30T12:30:17.5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108" y="9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lesor 61" userId="367270d51f2aa736" providerId="LiveId" clId="{82B3CB54-D4C8-4C93-B929-A5A1778EF8DE}"/>
    <pc:docChg chg="undo redo custSel addSld delSld modSld sldOrd">
      <pc:chgData name="Ollesor 61" userId="367270d51f2aa736" providerId="LiveId" clId="{82B3CB54-D4C8-4C93-B929-A5A1778EF8DE}" dt="2023-07-30T12:33:49.231" v="1035" actId="20577"/>
      <pc:docMkLst>
        <pc:docMk/>
      </pc:docMkLst>
      <pc:sldChg chg="del">
        <pc:chgData name="Ollesor 61" userId="367270d51f2aa736" providerId="LiveId" clId="{82B3CB54-D4C8-4C93-B929-A5A1778EF8DE}" dt="2023-07-30T12:14:31.557" v="348" actId="47"/>
        <pc:sldMkLst>
          <pc:docMk/>
          <pc:sldMk cId="1554676279" sldId="256"/>
        </pc:sldMkLst>
      </pc:sldChg>
      <pc:sldChg chg="modSp mod">
        <pc:chgData name="Ollesor 61" userId="367270d51f2aa736" providerId="LiveId" clId="{82B3CB54-D4C8-4C93-B929-A5A1778EF8DE}" dt="2023-07-30T12:01:55.964" v="37" actId="20577"/>
        <pc:sldMkLst>
          <pc:docMk/>
          <pc:sldMk cId="2481331652" sldId="441"/>
        </pc:sldMkLst>
        <pc:spChg chg="mod">
          <ac:chgData name="Ollesor 61" userId="367270d51f2aa736" providerId="LiveId" clId="{82B3CB54-D4C8-4C93-B929-A5A1778EF8DE}" dt="2023-07-30T12:01:46.491" v="26" actId="20577"/>
          <ac:spMkLst>
            <pc:docMk/>
            <pc:sldMk cId="2481331652" sldId="441"/>
            <ac:spMk id="2" creationId="{986C9540-B74A-E79D-3C04-A6969C6717A8}"/>
          </ac:spMkLst>
        </pc:spChg>
        <pc:spChg chg="mod">
          <ac:chgData name="Ollesor 61" userId="367270d51f2aa736" providerId="LiveId" clId="{82B3CB54-D4C8-4C93-B929-A5A1778EF8DE}" dt="2023-07-30T12:01:55.964" v="37" actId="20577"/>
          <ac:spMkLst>
            <pc:docMk/>
            <pc:sldMk cId="2481331652" sldId="441"/>
            <ac:spMk id="3" creationId="{4906E589-B78A-A936-402C-8F487E735415}"/>
          </ac:spMkLst>
        </pc:spChg>
      </pc:sldChg>
      <pc:sldChg chg="add del">
        <pc:chgData name="Ollesor 61" userId="367270d51f2aa736" providerId="LiveId" clId="{82B3CB54-D4C8-4C93-B929-A5A1778EF8DE}" dt="2023-07-30T12:14:31.557" v="348" actId="47"/>
        <pc:sldMkLst>
          <pc:docMk/>
          <pc:sldMk cId="4053412022" sldId="731"/>
        </pc:sldMkLst>
      </pc:sldChg>
      <pc:sldChg chg="modSp mod ord">
        <pc:chgData name="Ollesor 61" userId="367270d51f2aa736" providerId="LiveId" clId="{82B3CB54-D4C8-4C93-B929-A5A1778EF8DE}" dt="2023-07-30T12:09:37.321" v="204" actId="20577"/>
        <pc:sldMkLst>
          <pc:docMk/>
          <pc:sldMk cId="3431339444" sldId="732"/>
        </pc:sldMkLst>
        <pc:spChg chg="mod">
          <ac:chgData name="Ollesor 61" userId="367270d51f2aa736" providerId="LiveId" clId="{82B3CB54-D4C8-4C93-B929-A5A1778EF8DE}" dt="2023-07-30T12:09:37.321" v="204" actId="20577"/>
          <ac:spMkLst>
            <pc:docMk/>
            <pc:sldMk cId="3431339444" sldId="732"/>
            <ac:spMk id="4" creationId="{0434BC97-BC86-9508-FF75-BFC2AD529F0C}"/>
          </ac:spMkLst>
        </pc:spChg>
      </pc:sldChg>
      <pc:sldChg chg="modSp mod">
        <pc:chgData name="Ollesor 61" userId="367270d51f2aa736" providerId="LiveId" clId="{82B3CB54-D4C8-4C93-B929-A5A1778EF8DE}" dt="2023-07-30T12:03:13.361" v="108" actId="1076"/>
        <pc:sldMkLst>
          <pc:docMk/>
          <pc:sldMk cId="772352208" sldId="889"/>
        </pc:sldMkLst>
        <pc:spChg chg="mod">
          <ac:chgData name="Ollesor 61" userId="367270d51f2aa736" providerId="LiveId" clId="{82B3CB54-D4C8-4C93-B929-A5A1778EF8DE}" dt="2023-07-30T12:03:13.361" v="108" actId="1076"/>
          <ac:spMkLst>
            <pc:docMk/>
            <pc:sldMk cId="772352208" sldId="889"/>
            <ac:spMk id="2" creationId="{F8BB3007-58AC-919C-AF30-4FE0612798C2}"/>
          </ac:spMkLst>
        </pc:spChg>
      </pc:sldChg>
      <pc:sldChg chg="modSp add del mod">
        <pc:chgData name="Ollesor 61" userId="367270d51f2aa736" providerId="LiveId" clId="{82B3CB54-D4C8-4C93-B929-A5A1778EF8DE}" dt="2023-07-30T12:05:50.023" v="160" actId="1076"/>
        <pc:sldMkLst>
          <pc:docMk/>
          <pc:sldMk cId="3408092739" sldId="890"/>
        </pc:sldMkLst>
        <pc:spChg chg="mod">
          <ac:chgData name="Ollesor 61" userId="367270d51f2aa736" providerId="LiveId" clId="{82B3CB54-D4C8-4C93-B929-A5A1778EF8DE}" dt="2023-07-30T12:05:50.023" v="160" actId="1076"/>
          <ac:spMkLst>
            <pc:docMk/>
            <pc:sldMk cId="3408092739" sldId="890"/>
            <ac:spMk id="3" creationId="{4906E589-B78A-A936-402C-8F487E735415}"/>
          </ac:spMkLst>
        </pc:spChg>
      </pc:sldChg>
      <pc:sldChg chg="del">
        <pc:chgData name="Ollesor 61" userId="367270d51f2aa736" providerId="LiveId" clId="{82B3CB54-D4C8-4C93-B929-A5A1778EF8DE}" dt="2023-07-30T12:14:31.557" v="348" actId="47"/>
        <pc:sldMkLst>
          <pc:docMk/>
          <pc:sldMk cId="3642713976" sldId="891"/>
        </pc:sldMkLst>
      </pc:sldChg>
      <pc:sldChg chg="del">
        <pc:chgData name="Ollesor 61" userId="367270d51f2aa736" providerId="LiveId" clId="{82B3CB54-D4C8-4C93-B929-A5A1778EF8DE}" dt="2023-07-30T12:14:31.557" v="348" actId="47"/>
        <pc:sldMkLst>
          <pc:docMk/>
          <pc:sldMk cId="2670131593" sldId="892"/>
        </pc:sldMkLst>
      </pc:sldChg>
      <pc:sldChg chg="del">
        <pc:chgData name="Ollesor 61" userId="367270d51f2aa736" providerId="LiveId" clId="{82B3CB54-D4C8-4C93-B929-A5A1778EF8DE}" dt="2023-07-30T12:14:31.557" v="348" actId="47"/>
        <pc:sldMkLst>
          <pc:docMk/>
          <pc:sldMk cId="949240003" sldId="893"/>
        </pc:sldMkLst>
      </pc:sldChg>
      <pc:sldChg chg="del">
        <pc:chgData name="Ollesor 61" userId="367270d51f2aa736" providerId="LiveId" clId="{82B3CB54-D4C8-4C93-B929-A5A1778EF8DE}" dt="2023-07-30T12:14:31.557" v="348" actId="47"/>
        <pc:sldMkLst>
          <pc:docMk/>
          <pc:sldMk cId="4282293113" sldId="894"/>
        </pc:sldMkLst>
      </pc:sldChg>
      <pc:sldChg chg="del">
        <pc:chgData name="Ollesor 61" userId="367270d51f2aa736" providerId="LiveId" clId="{82B3CB54-D4C8-4C93-B929-A5A1778EF8DE}" dt="2023-07-30T12:14:31.557" v="348" actId="47"/>
        <pc:sldMkLst>
          <pc:docMk/>
          <pc:sldMk cId="3141387743" sldId="895"/>
        </pc:sldMkLst>
      </pc:sldChg>
      <pc:sldChg chg="del">
        <pc:chgData name="Ollesor 61" userId="367270d51f2aa736" providerId="LiveId" clId="{82B3CB54-D4C8-4C93-B929-A5A1778EF8DE}" dt="2023-07-30T12:14:31.557" v="348" actId="47"/>
        <pc:sldMkLst>
          <pc:docMk/>
          <pc:sldMk cId="816882485" sldId="896"/>
        </pc:sldMkLst>
      </pc:sldChg>
      <pc:sldChg chg="del">
        <pc:chgData name="Ollesor 61" userId="367270d51f2aa736" providerId="LiveId" clId="{82B3CB54-D4C8-4C93-B929-A5A1778EF8DE}" dt="2023-07-30T12:14:31.557" v="348" actId="47"/>
        <pc:sldMkLst>
          <pc:docMk/>
          <pc:sldMk cId="4173267648" sldId="897"/>
        </pc:sldMkLst>
      </pc:sldChg>
      <pc:sldChg chg="del">
        <pc:chgData name="Ollesor 61" userId="367270d51f2aa736" providerId="LiveId" clId="{82B3CB54-D4C8-4C93-B929-A5A1778EF8DE}" dt="2023-07-30T12:14:31.557" v="348" actId="47"/>
        <pc:sldMkLst>
          <pc:docMk/>
          <pc:sldMk cId="3363013802" sldId="898"/>
        </pc:sldMkLst>
      </pc:sldChg>
      <pc:sldChg chg="del">
        <pc:chgData name="Ollesor 61" userId="367270d51f2aa736" providerId="LiveId" clId="{82B3CB54-D4C8-4C93-B929-A5A1778EF8DE}" dt="2023-07-30T12:14:31.557" v="348" actId="47"/>
        <pc:sldMkLst>
          <pc:docMk/>
          <pc:sldMk cId="3678519077" sldId="899"/>
        </pc:sldMkLst>
      </pc:sldChg>
      <pc:sldChg chg="del">
        <pc:chgData name="Ollesor 61" userId="367270d51f2aa736" providerId="LiveId" clId="{82B3CB54-D4C8-4C93-B929-A5A1778EF8DE}" dt="2023-07-30T12:14:31.557" v="348" actId="47"/>
        <pc:sldMkLst>
          <pc:docMk/>
          <pc:sldMk cId="3563448396" sldId="900"/>
        </pc:sldMkLst>
      </pc:sldChg>
      <pc:sldChg chg="del">
        <pc:chgData name="Ollesor 61" userId="367270d51f2aa736" providerId="LiveId" clId="{82B3CB54-D4C8-4C93-B929-A5A1778EF8DE}" dt="2023-07-30T12:14:31.557" v="348" actId="47"/>
        <pc:sldMkLst>
          <pc:docMk/>
          <pc:sldMk cId="3413400929" sldId="901"/>
        </pc:sldMkLst>
      </pc:sldChg>
      <pc:sldChg chg="del">
        <pc:chgData name="Ollesor 61" userId="367270d51f2aa736" providerId="LiveId" clId="{82B3CB54-D4C8-4C93-B929-A5A1778EF8DE}" dt="2023-07-30T12:14:31.557" v="348" actId="47"/>
        <pc:sldMkLst>
          <pc:docMk/>
          <pc:sldMk cId="2908207349" sldId="902"/>
        </pc:sldMkLst>
      </pc:sldChg>
      <pc:sldChg chg="del">
        <pc:chgData name="Ollesor 61" userId="367270d51f2aa736" providerId="LiveId" clId="{82B3CB54-D4C8-4C93-B929-A5A1778EF8DE}" dt="2023-07-30T12:14:31.557" v="348" actId="47"/>
        <pc:sldMkLst>
          <pc:docMk/>
          <pc:sldMk cId="3251846603" sldId="903"/>
        </pc:sldMkLst>
      </pc:sldChg>
      <pc:sldChg chg="del">
        <pc:chgData name="Ollesor 61" userId="367270d51f2aa736" providerId="LiveId" clId="{82B3CB54-D4C8-4C93-B929-A5A1778EF8DE}" dt="2023-07-30T12:14:31.557" v="348" actId="47"/>
        <pc:sldMkLst>
          <pc:docMk/>
          <pc:sldMk cId="3356608575" sldId="904"/>
        </pc:sldMkLst>
      </pc:sldChg>
      <pc:sldChg chg="del">
        <pc:chgData name="Ollesor 61" userId="367270d51f2aa736" providerId="LiveId" clId="{82B3CB54-D4C8-4C93-B929-A5A1778EF8DE}" dt="2023-07-30T12:14:31.557" v="348" actId="47"/>
        <pc:sldMkLst>
          <pc:docMk/>
          <pc:sldMk cId="970072842" sldId="905"/>
        </pc:sldMkLst>
      </pc:sldChg>
      <pc:sldChg chg="del">
        <pc:chgData name="Ollesor 61" userId="367270d51f2aa736" providerId="LiveId" clId="{82B3CB54-D4C8-4C93-B929-A5A1778EF8DE}" dt="2023-07-30T12:14:31.557" v="348" actId="47"/>
        <pc:sldMkLst>
          <pc:docMk/>
          <pc:sldMk cId="4216922994" sldId="906"/>
        </pc:sldMkLst>
      </pc:sldChg>
      <pc:sldChg chg="del">
        <pc:chgData name="Ollesor 61" userId="367270d51f2aa736" providerId="LiveId" clId="{82B3CB54-D4C8-4C93-B929-A5A1778EF8DE}" dt="2023-07-30T12:14:31.557" v="348" actId="47"/>
        <pc:sldMkLst>
          <pc:docMk/>
          <pc:sldMk cId="3322295009" sldId="907"/>
        </pc:sldMkLst>
      </pc:sldChg>
      <pc:sldChg chg="del">
        <pc:chgData name="Ollesor 61" userId="367270d51f2aa736" providerId="LiveId" clId="{82B3CB54-D4C8-4C93-B929-A5A1778EF8DE}" dt="2023-07-30T12:14:31.557" v="348" actId="47"/>
        <pc:sldMkLst>
          <pc:docMk/>
          <pc:sldMk cId="2553333756" sldId="908"/>
        </pc:sldMkLst>
      </pc:sldChg>
      <pc:sldChg chg="del">
        <pc:chgData name="Ollesor 61" userId="367270d51f2aa736" providerId="LiveId" clId="{82B3CB54-D4C8-4C93-B929-A5A1778EF8DE}" dt="2023-07-30T12:14:31.557" v="348" actId="47"/>
        <pc:sldMkLst>
          <pc:docMk/>
          <pc:sldMk cId="2413872376" sldId="909"/>
        </pc:sldMkLst>
      </pc:sldChg>
      <pc:sldChg chg="del">
        <pc:chgData name="Ollesor 61" userId="367270d51f2aa736" providerId="LiveId" clId="{82B3CB54-D4C8-4C93-B929-A5A1778EF8DE}" dt="2023-07-30T12:14:31.557" v="348" actId="47"/>
        <pc:sldMkLst>
          <pc:docMk/>
          <pc:sldMk cId="2445794752" sldId="910"/>
        </pc:sldMkLst>
      </pc:sldChg>
      <pc:sldChg chg="del">
        <pc:chgData name="Ollesor 61" userId="367270d51f2aa736" providerId="LiveId" clId="{82B3CB54-D4C8-4C93-B929-A5A1778EF8DE}" dt="2023-07-30T12:14:31.557" v="348" actId="47"/>
        <pc:sldMkLst>
          <pc:docMk/>
          <pc:sldMk cId="1702898577" sldId="911"/>
        </pc:sldMkLst>
      </pc:sldChg>
      <pc:sldChg chg="del">
        <pc:chgData name="Ollesor 61" userId="367270d51f2aa736" providerId="LiveId" clId="{82B3CB54-D4C8-4C93-B929-A5A1778EF8DE}" dt="2023-07-30T12:14:31.557" v="348" actId="47"/>
        <pc:sldMkLst>
          <pc:docMk/>
          <pc:sldMk cId="2687584485" sldId="912"/>
        </pc:sldMkLst>
      </pc:sldChg>
      <pc:sldChg chg="del">
        <pc:chgData name="Ollesor 61" userId="367270d51f2aa736" providerId="LiveId" clId="{82B3CB54-D4C8-4C93-B929-A5A1778EF8DE}" dt="2023-07-30T12:14:31.557" v="348" actId="47"/>
        <pc:sldMkLst>
          <pc:docMk/>
          <pc:sldMk cId="165017137" sldId="913"/>
        </pc:sldMkLst>
      </pc:sldChg>
      <pc:sldChg chg="del">
        <pc:chgData name="Ollesor 61" userId="367270d51f2aa736" providerId="LiveId" clId="{82B3CB54-D4C8-4C93-B929-A5A1778EF8DE}" dt="2023-07-30T12:14:31.557" v="348" actId="47"/>
        <pc:sldMkLst>
          <pc:docMk/>
          <pc:sldMk cId="3032156352" sldId="914"/>
        </pc:sldMkLst>
      </pc:sldChg>
      <pc:sldChg chg="del">
        <pc:chgData name="Ollesor 61" userId="367270d51f2aa736" providerId="LiveId" clId="{82B3CB54-D4C8-4C93-B929-A5A1778EF8DE}" dt="2023-07-30T12:14:31.557" v="348" actId="47"/>
        <pc:sldMkLst>
          <pc:docMk/>
          <pc:sldMk cId="3170670555" sldId="915"/>
        </pc:sldMkLst>
      </pc:sldChg>
      <pc:sldChg chg="del">
        <pc:chgData name="Ollesor 61" userId="367270d51f2aa736" providerId="LiveId" clId="{82B3CB54-D4C8-4C93-B929-A5A1778EF8DE}" dt="2023-07-30T12:14:31.557" v="348" actId="47"/>
        <pc:sldMkLst>
          <pc:docMk/>
          <pc:sldMk cId="970518290" sldId="916"/>
        </pc:sldMkLst>
      </pc:sldChg>
      <pc:sldChg chg="del">
        <pc:chgData name="Ollesor 61" userId="367270d51f2aa736" providerId="LiveId" clId="{82B3CB54-D4C8-4C93-B929-A5A1778EF8DE}" dt="2023-07-30T12:14:31.557" v="348" actId="47"/>
        <pc:sldMkLst>
          <pc:docMk/>
          <pc:sldMk cId="2091040305" sldId="917"/>
        </pc:sldMkLst>
      </pc:sldChg>
      <pc:sldChg chg="del">
        <pc:chgData name="Ollesor 61" userId="367270d51f2aa736" providerId="LiveId" clId="{82B3CB54-D4C8-4C93-B929-A5A1778EF8DE}" dt="2023-07-30T12:14:31.557" v="348" actId="47"/>
        <pc:sldMkLst>
          <pc:docMk/>
          <pc:sldMk cId="47543734" sldId="918"/>
        </pc:sldMkLst>
      </pc:sldChg>
      <pc:sldChg chg="modSp add mod">
        <pc:chgData name="Ollesor 61" userId="367270d51f2aa736" providerId="LiveId" clId="{82B3CB54-D4C8-4C93-B929-A5A1778EF8DE}" dt="2023-07-30T12:04:34.470" v="148" actId="20577"/>
        <pc:sldMkLst>
          <pc:docMk/>
          <pc:sldMk cId="1930940219" sldId="919"/>
        </pc:sldMkLst>
        <pc:spChg chg="mod">
          <ac:chgData name="Ollesor 61" userId="367270d51f2aa736" providerId="LiveId" clId="{82B3CB54-D4C8-4C93-B929-A5A1778EF8DE}" dt="2023-07-30T12:04:34.470" v="148" actId="20577"/>
          <ac:spMkLst>
            <pc:docMk/>
            <pc:sldMk cId="1930940219" sldId="919"/>
            <ac:spMk id="2" creationId="{F8BB3007-58AC-919C-AF30-4FE0612798C2}"/>
          </ac:spMkLst>
        </pc:spChg>
      </pc:sldChg>
      <pc:sldChg chg="modSp add mod">
        <pc:chgData name="Ollesor 61" userId="367270d51f2aa736" providerId="LiveId" clId="{82B3CB54-D4C8-4C93-B929-A5A1778EF8DE}" dt="2023-07-30T12:11:03.600" v="257" actId="20577"/>
        <pc:sldMkLst>
          <pc:docMk/>
          <pc:sldMk cId="2062846924" sldId="920"/>
        </pc:sldMkLst>
        <pc:spChg chg="mod">
          <ac:chgData name="Ollesor 61" userId="367270d51f2aa736" providerId="LiveId" clId="{82B3CB54-D4C8-4C93-B929-A5A1778EF8DE}" dt="2023-07-30T12:11:03.600" v="257" actId="20577"/>
          <ac:spMkLst>
            <pc:docMk/>
            <pc:sldMk cId="2062846924" sldId="920"/>
            <ac:spMk id="4" creationId="{0434BC97-BC86-9508-FF75-BFC2AD529F0C}"/>
          </ac:spMkLst>
        </pc:spChg>
      </pc:sldChg>
      <pc:sldChg chg="modSp add mod">
        <pc:chgData name="Ollesor 61" userId="367270d51f2aa736" providerId="LiveId" clId="{82B3CB54-D4C8-4C93-B929-A5A1778EF8DE}" dt="2023-07-30T12:12:23.971" v="299" actId="20577"/>
        <pc:sldMkLst>
          <pc:docMk/>
          <pc:sldMk cId="2354477392" sldId="921"/>
        </pc:sldMkLst>
        <pc:spChg chg="mod">
          <ac:chgData name="Ollesor 61" userId="367270d51f2aa736" providerId="LiveId" clId="{82B3CB54-D4C8-4C93-B929-A5A1778EF8DE}" dt="2023-07-30T12:12:23.971" v="299" actId="20577"/>
          <ac:spMkLst>
            <pc:docMk/>
            <pc:sldMk cId="2354477392" sldId="921"/>
            <ac:spMk id="4" creationId="{0434BC97-BC86-9508-FF75-BFC2AD529F0C}"/>
          </ac:spMkLst>
        </pc:spChg>
      </pc:sldChg>
      <pc:sldChg chg="modSp add mod">
        <pc:chgData name="Ollesor 61" userId="367270d51f2aa736" providerId="LiveId" clId="{82B3CB54-D4C8-4C93-B929-A5A1778EF8DE}" dt="2023-07-30T12:12:42.739" v="307" actId="122"/>
        <pc:sldMkLst>
          <pc:docMk/>
          <pc:sldMk cId="700669097" sldId="922"/>
        </pc:sldMkLst>
        <pc:spChg chg="mod">
          <ac:chgData name="Ollesor 61" userId="367270d51f2aa736" providerId="LiveId" clId="{82B3CB54-D4C8-4C93-B929-A5A1778EF8DE}" dt="2023-07-30T12:12:42.739" v="307" actId="122"/>
          <ac:spMkLst>
            <pc:docMk/>
            <pc:sldMk cId="700669097" sldId="922"/>
            <ac:spMk id="4" creationId="{0434BC97-BC86-9508-FF75-BFC2AD529F0C}"/>
          </ac:spMkLst>
        </pc:spChg>
      </pc:sldChg>
      <pc:sldChg chg="modSp add mod">
        <pc:chgData name="Ollesor 61" userId="367270d51f2aa736" providerId="LiveId" clId="{82B3CB54-D4C8-4C93-B929-A5A1778EF8DE}" dt="2023-07-30T12:13:34.175" v="318" actId="5793"/>
        <pc:sldMkLst>
          <pc:docMk/>
          <pc:sldMk cId="3007580099" sldId="923"/>
        </pc:sldMkLst>
        <pc:spChg chg="mod">
          <ac:chgData name="Ollesor 61" userId="367270d51f2aa736" providerId="LiveId" clId="{82B3CB54-D4C8-4C93-B929-A5A1778EF8DE}" dt="2023-07-30T12:13:34.175" v="318" actId="5793"/>
          <ac:spMkLst>
            <pc:docMk/>
            <pc:sldMk cId="3007580099" sldId="923"/>
            <ac:spMk id="4" creationId="{0434BC97-BC86-9508-FF75-BFC2AD529F0C}"/>
          </ac:spMkLst>
        </pc:spChg>
      </pc:sldChg>
      <pc:sldChg chg="modSp add mod">
        <pc:chgData name="Ollesor 61" userId="367270d51f2aa736" providerId="LiveId" clId="{82B3CB54-D4C8-4C93-B929-A5A1778EF8DE}" dt="2023-07-30T12:14:04.492" v="346" actId="6549"/>
        <pc:sldMkLst>
          <pc:docMk/>
          <pc:sldMk cId="2221876120" sldId="924"/>
        </pc:sldMkLst>
        <pc:spChg chg="mod">
          <ac:chgData name="Ollesor 61" userId="367270d51f2aa736" providerId="LiveId" clId="{82B3CB54-D4C8-4C93-B929-A5A1778EF8DE}" dt="2023-07-30T12:14:04.492" v="346" actId="6549"/>
          <ac:spMkLst>
            <pc:docMk/>
            <pc:sldMk cId="2221876120" sldId="924"/>
            <ac:spMk id="4" creationId="{0434BC97-BC86-9508-FF75-BFC2AD529F0C}"/>
          </ac:spMkLst>
        </pc:spChg>
      </pc:sldChg>
      <pc:sldChg chg="modSp add mod">
        <pc:chgData name="Ollesor 61" userId="367270d51f2aa736" providerId="LiveId" clId="{82B3CB54-D4C8-4C93-B929-A5A1778EF8DE}" dt="2023-07-30T12:16:39.997" v="475" actId="20577"/>
        <pc:sldMkLst>
          <pc:docMk/>
          <pc:sldMk cId="2592471417" sldId="925"/>
        </pc:sldMkLst>
        <pc:spChg chg="mod">
          <ac:chgData name="Ollesor 61" userId="367270d51f2aa736" providerId="LiveId" clId="{82B3CB54-D4C8-4C93-B929-A5A1778EF8DE}" dt="2023-07-30T12:16:39.997" v="475" actId="20577"/>
          <ac:spMkLst>
            <pc:docMk/>
            <pc:sldMk cId="2592471417" sldId="925"/>
            <ac:spMk id="2" creationId="{F8BB3007-58AC-919C-AF30-4FE0612798C2}"/>
          </ac:spMkLst>
        </pc:spChg>
      </pc:sldChg>
      <pc:sldChg chg="modSp add mod">
        <pc:chgData name="Ollesor 61" userId="367270d51f2aa736" providerId="LiveId" clId="{82B3CB54-D4C8-4C93-B929-A5A1778EF8DE}" dt="2023-07-30T12:20:57.771" v="607" actId="20577"/>
        <pc:sldMkLst>
          <pc:docMk/>
          <pc:sldMk cId="257538329" sldId="926"/>
        </pc:sldMkLst>
        <pc:spChg chg="mod">
          <ac:chgData name="Ollesor 61" userId="367270d51f2aa736" providerId="LiveId" clId="{82B3CB54-D4C8-4C93-B929-A5A1778EF8DE}" dt="2023-07-30T12:20:57.771" v="607" actId="20577"/>
          <ac:spMkLst>
            <pc:docMk/>
            <pc:sldMk cId="257538329" sldId="926"/>
            <ac:spMk id="2" creationId="{F8BB3007-58AC-919C-AF30-4FE0612798C2}"/>
          </ac:spMkLst>
        </pc:spChg>
      </pc:sldChg>
      <pc:sldChg chg="modSp add mod">
        <pc:chgData name="Ollesor 61" userId="367270d51f2aa736" providerId="LiveId" clId="{82B3CB54-D4C8-4C93-B929-A5A1778EF8DE}" dt="2023-07-30T12:22:28.011" v="644" actId="20577"/>
        <pc:sldMkLst>
          <pc:docMk/>
          <pc:sldMk cId="283636318" sldId="927"/>
        </pc:sldMkLst>
        <pc:spChg chg="mod">
          <ac:chgData name="Ollesor 61" userId="367270d51f2aa736" providerId="LiveId" clId="{82B3CB54-D4C8-4C93-B929-A5A1778EF8DE}" dt="2023-07-30T12:22:28.011" v="644" actId="20577"/>
          <ac:spMkLst>
            <pc:docMk/>
            <pc:sldMk cId="283636318" sldId="927"/>
            <ac:spMk id="2" creationId="{F8BB3007-58AC-919C-AF30-4FE0612798C2}"/>
          </ac:spMkLst>
        </pc:spChg>
      </pc:sldChg>
      <pc:sldChg chg="modSp add mod">
        <pc:chgData name="Ollesor 61" userId="367270d51f2aa736" providerId="LiveId" clId="{82B3CB54-D4C8-4C93-B929-A5A1778EF8DE}" dt="2023-07-30T12:23:09.180" v="661" actId="20577"/>
        <pc:sldMkLst>
          <pc:docMk/>
          <pc:sldMk cId="1333746250" sldId="928"/>
        </pc:sldMkLst>
        <pc:spChg chg="mod">
          <ac:chgData name="Ollesor 61" userId="367270d51f2aa736" providerId="LiveId" clId="{82B3CB54-D4C8-4C93-B929-A5A1778EF8DE}" dt="2023-07-30T12:23:09.180" v="661" actId="20577"/>
          <ac:spMkLst>
            <pc:docMk/>
            <pc:sldMk cId="1333746250" sldId="928"/>
            <ac:spMk id="2" creationId="{F8BB3007-58AC-919C-AF30-4FE0612798C2}"/>
          </ac:spMkLst>
        </pc:spChg>
      </pc:sldChg>
      <pc:sldChg chg="modSp add mod">
        <pc:chgData name="Ollesor 61" userId="367270d51f2aa736" providerId="LiveId" clId="{82B3CB54-D4C8-4C93-B929-A5A1778EF8DE}" dt="2023-07-30T12:23:58.193" v="676" actId="1076"/>
        <pc:sldMkLst>
          <pc:docMk/>
          <pc:sldMk cId="3107414772" sldId="929"/>
        </pc:sldMkLst>
        <pc:spChg chg="mod">
          <ac:chgData name="Ollesor 61" userId="367270d51f2aa736" providerId="LiveId" clId="{82B3CB54-D4C8-4C93-B929-A5A1778EF8DE}" dt="2023-07-30T12:23:58.193" v="676" actId="1076"/>
          <ac:spMkLst>
            <pc:docMk/>
            <pc:sldMk cId="3107414772" sldId="929"/>
            <ac:spMk id="2" creationId="{F8BB3007-58AC-919C-AF30-4FE0612798C2}"/>
          </ac:spMkLst>
        </pc:spChg>
      </pc:sldChg>
      <pc:sldChg chg="modSp add mod">
        <pc:chgData name="Ollesor 61" userId="367270d51f2aa736" providerId="LiveId" clId="{82B3CB54-D4C8-4C93-B929-A5A1778EF8DE}" dt="2023-07-30T12:25:48.661" v="726" actId="20577"/>
        <pc:sldMkLst>
          <pc:docMk/>
          <pc:sldMk cId="647272632" sldId="930"/>
        </pc:sldMkLst>
        <pc:spChg chg="mod">
          <ac:chgData name="Ollesor 61" userId="367270d51f2aa736" providerId="LiveId" clId="{82B3CB54-D4C8-4C93-B929-A5A1778EF8DE}" dt="2023-07-30T12:25:48.661" v="726" actId="20577"/>
          <ac:spMkLst>
            <pc:docMk/>
            <pc:sldMk cId="647272632" sldId="930"/>
            <ac:spMk id="2" creationId="{F8BB3007-58AC-919C-AF30-4FE0612798C2}"/>
          </ac:spMkLst>
        </pc:spChg>
      </pc:sldChg>
      <pc:sldChg chg="addSp delSp modSp new mod">
        <pc:chgData name="Ollesor 61" userId="367270d51f2aa736" providerId="LiveId" clId="{82B3CB54-D4C8-4C93-B929-A5A1778EF8DE}" dt="2023-07-30T12:26:45.751" v="731" actId="1076"/>
        <pc:sldMkLst>
          <pc:docMk/>
          <pc:sldMk cId="1466686324" sldId="931"/>
        </pc:sldMkLst>
        <pc:spChg chg="del">
          <ac:chgData name="Ollesor 61" userId="367270d51f2aa736" providerId="LiveId" clId="{82B3CB54-D4C8-4C93-B929-A5A1778EF8DE}" dt="2023-07-30T12:26:23.015" v="728" actId="931"/>
          <ac:spMkLst>
            <pc:docMk/>
            <pc:sldMk cId="1466686324" sldId="931"/>
            <ac:spMk id="3" creationId="{1F4C4FE0-D3FE-1E52-B4FA-36A6DCF7D65D}"/>
          </ac:spMkLst>
        </pc:spChg>
        <pc:picChg chg="add mod">
          <ac:chgData name="Ollesor 61" userId="367270d51f2aa736" providerId="LiveId" clId="{82B3CB54-D4C8-4C93-B929-A5A1778EF8DE}" dt="2023-07-30T12:26:45.751" v="731" actId="1076"/>
          <ac:picMkLst>
            <pc:docMk/>
            <pc:sldMk cId="1466686324" sldId="931"/>
            <ac:picMk id="5" creationId="{FF4D801E-139C-4D97-1A16-9EC28F6813D8}"/>
          </ac:picMkLst>
        </pc:picChg>
      </pc:sldChg>
      <pc:sldChg chg="modSp add mod">
        <pc:chgData name="Ollesor 61" userId="367270d51f2aa736" providerId="LiveId" clId="{82B3CB54-D4C8-4C93-B929-A5A1778EF8DE}" dt="2023-07-30T12:29:18.450" v="844" actId="20577"/>
        <pc:sldMkLst>
          <pc:docMk/>
          <pc:sldMk cId="385623646" sldId="932"/>
        </pc:sldMkLst>
        <pc:spChg chg="mod">
          <ac:chgData name="Ollesor 61" userId="367270d51f2aa736" providerId="LiveId" clId="{82B3CB54-D4C8-4C93-B929-A5A1778EF8DE}" dt="2023-07-30T12:29:18.450" v="844" actId="20577"/>
          <ac:spMkLst>
            <pc:docMk/>
            <pc:sldMk cId="385623646" sldId="932"/>
            <ac:spMk id="2" creationId="{F8BB3007-58AC-919C-AF30-4FE0612798C2}"/>
          </ac:spMkLst>
        </pc:spChg>
      </pc:sldChg>
      <pc:sldChg chg="modSp add del mod">
        <pc:chgData name="Ollesor 61" userId="367270d51f2aa736" providerId="LiveId" clId="{82B3CB54-D4C8-4C93-B929-A5A1778EF8DE}" dt="2023-07-30T12:32:12.508" v="925" actId="47"/>
        <pc:sldMkLst>
          <pc:docMk/>
          <pc:sldMk cId="4079871094" sldId="933"/>
        </pc:sldMkLst>
        <pc:spChg chg="mod">
          <ac:chgData name="Ollesor 61" userId="367270d51f2aa736" providerId="LiveId" clId="{82B3CB54-D4C8-4C93-B929-A5A1778EF8DE}" dt="2023-07-30T12:30:06.880" v="860" actId="6549"/>
          <ac:spMkLst>
            <pc:docMk/>
            <pc:sldMk cId="4079871094" sldId="933"/>
            <ac:spMk id="2" creationId="{F8BB3007-58AC-919C-AF30-4FE0612798C2}"/>
          </ac:spMkLst>
        </pc:spChg>
      </pc:sldChg>
      <pc:sldChg chg="modSp add del mod">
        <pc:chgData name="Ollesor 61" userId="367270d51f2aa736" providerId="LiveId" clId="{82B3CB54-D4C8-4C93-B929-A5A1778EF8DE}" dt="2023-07-30T12:32:16.237" v="926" actId="2696"/>
        <pc:sldMkLst>
          <pc:docMk/>
          <pc:sldMk cId="1499677043" sldId="934"/>
        </pc:sldMkLst>
        <pc:spChg chg="mod">
          <ac:chgData name="Ollesor 61" userId="367270d51f2aa736" providerId="LiveId" clId="{82B3CB54-D4C8-4C93-B929-A5A1778EF8DE}" dt="2023-07-30T12:31:55.703" v="922" actId="20577"/>
          <ac:spMkLst>
            <pc:docMk/>
            <pc:sldMk cId="1499677043" sldId="934"/>
            <ac:spMk id="2" creationId="{F8BB3007-58AC-919C-AF30-4FE0612798C2}"/>
          </ac:spMkLst>
        </pc:spChg>
      </pc:sldChg>
      <pc:sldChg chg="modSp add mod">
        <pc:chgData name="Ollesor 61" userId="367270d51f2aa736" providerId="LiveId" clId="{82B3CB54-D4C8-4C93-B929-A5A1778EF8DE}" dt="2023-07-30T12:32:53.385" v="948" actId="20577"/>
        <pc:sldMkLst>
          <pc:docMk/>
          <pc:sldMk cId="1014718764" sldId="935"/>
        </pc:sldMkLst>
        <pc:spChg chg="mod">
          <ac:chgData name="Ollesor 61" userId="367270d51f2aa736" providerId="LiveId" clId="{82B3CB54-D4C8-4C93-B929-A5A1778EF8DE}" dt="2023-07-30T12:32:53.385" v="948" actId="20577"/>
          <ac:spMkLst>
            <pc:docMk/>
            <pc:sldMk cId="1014718764" sldId="935"/>
            <ac:spMk id="2" creationId="{F8BB3007-58AC-919C-AF30-4FE0612798C2}"/>
          </ac:spMkLst>
        </pc:spChg>
      </pc:sldChg>
      <pc:sldChg chg="modSp add mod">
        <pc:chgData name="Ollesor 61" userId="367270d51f2aa736" providerId="LiveId" clId="{82B3CB54-D4C8-4C93-B929-A5A1778EF8DE}" dt="2023-07-30T12:33:49.231" v="1035" actId="20577"/>
        <pc:sldMkLst>
          <pc:docMk/>
          <pc:sldMk cId="745906136" sldId="936"/>
        </pc:sldMkLst>
        <pc:spChg chg="mod">
          <ac:chgData name="Ollesor 61" userId="367270d51f2aa736" providerId="LiveId" clId="{82B3CB54-D4C8-4C93-B929-A5A1778EF8DE}" dt="2023-07-30T12:33:49.231" v="1035" actId="20577"/>
          <ac:spMkLst>
            <pc:docMk/>
            <pc:sldMk cId="745906136" sldId="936"/>
            <ac:spMk id="2" creationId="{F8BB3007-58AC-919C-AF30-4FE0612798C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1956023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2252049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517368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85580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3038303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B907BD3-530C-42FB-87F2-75E5132BCE5C}" type="datetimeFigureOut">
              <a:rPr lang="en-US" smtClean="0"/>
              <a:t>7/30/2023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956475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B907BD3-530C-42FB-87F2-75E5132BCE5C}" type="datetimeFigureOut">
              <a:rPr lang="en-US" smtClean="0"/>
              <a:t>7/30/2023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1353009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845161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2797416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1616483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907BD3-530C-42FB-87F2-75E5132BCE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4020581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907BD3-530C-42FB-87F2-75E5132BCE5C}" type="datetimeFigureOut">
              <a:rPr lang="en-US" smtClean="0"/>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2755571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907BD3-530C-42FB-87F2-75E5132BCE5C}" type="datetimeFigureOut">
              <a:rPr lang="en-US" smtClean="0"/>
              <a:t>7/30/2023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3721531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907BD3-530C-42FB-87F2-75E5132BCE5C}" type="datetimeFigureOut">
              <a:rPr lang="en-US" smtClean="0"/>
              <a:t>7/30/2023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273547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07BD3-530C-42FB-87F2-75E5132BCE5C}" type="datetimeFigureOut">
              <a:rPr lang="en-US" smtClean="0"/>
              <a:t>7/30/2023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2256269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3637424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4119268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B907BD3-530C-42FB-87F2-75E5132BCE5C}" type="datetimeFigureOut">
              <a:rPr lang="en-US" smtClean="0"/>
              <a:t>7/30/2023</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9D850A-8D44-4311-B20E-AECE87E501A5}" type="slidenum">
              <a:rPr lang="en-US" smtClean="0"/>
              <a:t>‹#›</a:t>
            </a:fld>
            <a:endParaRPr lang="en-US"/>
          </a:p>
        </p:txBody>
      </p:sp>
    </p:spTree>
    <p:extLst>
      <p:ext uri="{BB962C8B-B14F-4D97-AF65-F5344CB8AC3E}">
        <p14:creationId xmlns:p14="http://schemas.microsoft.com/office/powerpoint/2010/main" val="1492188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C9540-B74A-E79D-3C04-A6969C6717A8}"/>
              </a:ext>
            </a:extLst>
          </p:cNvPr>
          <p:cNvSpPr>
            <a:spLocks noGrp="1"/>
          </p:cNvSpPr>
          <p:nvPr>
            <p:ph type="ctrTitle"/>
          </p:nvPr>
        </p:nvSpPr>
        <p:spPr>
          <a:xfrm>
            <a:off x="355121" y="406400"/>
            <a:ext cx="11481758" cy="2387600"/>
          </a:xfrm>
        </p:spPr>
        <p:txBody>
          <a:bodyPr>
            <a:normAutofit/>
          </a:bodyPr>
          <a:lstStyle/>
          <a:p>
            <a:r>
              <a:rPr lang="en-US" sz="6000" dirty="0"/>
              <a:t>Power to change</a:t>
            </a:r>
          </a:p>
        </p:txBody>
      </p:sp>
      <p:sp>
        <p:nvSpPr>
          <p:cNvPr id="3" name="Subtitle 2">
            <a:extLst>
              <a:ext uri="{FF2B5EF4-FFF2-40B4-BE49-F238E27FC236}">
                <a16:creationId xmlns:a16="http://schemas.microsoft.com/office/drawing/2014/main" id="{4906E589-B78A-A936-402C-8F487E735415}"/>
              </a:ext>
            </a:extLst>
          </p:cNvPr>
          <p:cNvSpPr>
            <a:spLocks noGrp="1"/>
          </p:cNvSpPr>
          <p:nvPr>
            <p:ph type="subTitle" idx="1"/>
          </p:nvPr>
        </p:nvSpPr>
        <p:spPr/>
        <p:txBody>
          <a:bodyPr>
            <a:normAutofit/>
          </a:bodyPr>
          <a:lstStyle/>
          <a:p>
            <a:r>
              <a:rPr lang="en-US" sz="3200" dirty="0"/>
              <a:t>A Message Series on the Book of Romans</a:t>
            </a:r>
          </a:p>
        </p:txBody>
      </p:sp>
    </p:spTree>
    <p:extLst>
      <p:ext uri="{BB962C8B-B14F-4D97-AF65-F5344CB8AC3E}">
        <p14:creationId xmlns:p14="http://schemas.microsoft.com/office/powerpoint/2010/main" val="3380541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116604"/>
            <a:ext cx="11780808" cy="5262979"/>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“So I say, let the Holy Spirit guide your lives. Then you won’t be doing what your sinful nature craves. The sinful nature wants to do evil, which is just the opposite of what the Spirit wants. And the Spirit gives us desires that are the opposite of what the sinful nature desires…</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0075800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116604"/>
            <a:ext cx="11780808" cy="3724096"/>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“These two forces are constantly fighting each other, so you are not free to carry out your good intentions.”</a:t>
            </a:r>
          </a:p>
          <a:p>
            <a:pPr algn="ctr"/>
            <a:r>
              <a:rPr lang="en-US" sz="4800" b="1" dirty="0">
                <a:effectLst>
                  <a:outerShdw blurRad="38100" dist="38100" dir="2700000" algn="tl">
                    <a:srgbClr val="000000">
                      <a:alpha val="43137"/>
                    </a:srgbClr>
                  </a:outerShdw>
                </a:effectLst>
                <a:latin typeface="Arial Nova Cond" panose="020B0506020202020204" pitchFamily="34" charset="0"/>
              </a:rPr>
              <a:t>Galatians 5:16 (NLT)</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2218761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4" y="149946"/>
            <a:ext cx="12192000" cy="5262979"/>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Key Truths About the Christian Life</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I. You have two natures.</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II. There are 3 things Christians struggle</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with.</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25924714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252550" y="149946"/>
            <a:ext cx="11730444" cy="7478970"/>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A. The struggle to live up to know you</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ought to be. </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“I do not understand what I do. For what I want to do I do not do, but what I hate I do. And if I do what I do not want to do, I agree that the law is good. As it is, it is no longer I myself who do it, but it is sin living in me.”</a:t>
            </a:r>
          </a:p>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Romans 7: 15-17 (NIV)</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2575383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252550" y="149946"/>
            <a:ext cx="11730444" cy="6740307"/>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B. The struggle to come to grips with</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repeated personal failure. </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“For I know that good itself does not dwell in me, that is, in my sinful nature. For I have the desire to do what is good, but I cannot carry it out. For I do not do the good I want to do, but the evil I do not want to do—this I keep on doing…</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2836363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252550" y="149946"/>
            <a:ext cx="11730444" cy="3724096"/>
          </a:xfrm>
          <a:prstGeom prst="rect">
            <a:avLst/>
          </a:prstGeom>
          <a:noFill/>
        </p:spPr>
        <p:txBody>
          <a:bodyPr wrap="square">
            <a:spAutoFit/>
          </a:bodyPr>
          <a:lstStyle/>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“Now if I do what I do not want to do, it is no longer I who do it, but it is sin living in me that does it.”</a:t>
            </a:r>
          </a:p>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Romans 7: 18-20 (NIV)</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13337462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313510" y="1447523"/>
            <a:ext cx="11730444" cy="2985433"/>
          </a:xfrm>
          <a:prstGeom prst="rect">
            <a:avLst/>
          </a:prstGeom>
          <a:noFill/>
        </p:spPr>
        <p:txBody>
          <a:bodyPr wrap="square">
            <a:spAutoFit/>
          </a:bodyPr>
          <a:lstStyle/>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“The evil I do not want to do–this I keep on doing.”</a:t>
            </a:r>
          </a:p>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Romans 7:19 (NIV)</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1074147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252550" y="149946"/>
            <a:ext cx="11730444" cy="6740307"/>
          </a:xfrm>
          <a:prstGeom prst="rect">
            <a:avLst/>
          </a:prstGeom>
          <a:noFill/>
        </p:spPr>
        <p:txBody>
          <a:bodyPr wrap="square">
            <a:spAutoFit/>
          </a:bodyPr>
          <a:lstStyle/>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C. The struggle to admit the true nature of</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the war within. </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“So I find this law at work: Although I want to do good, evil is right there with me. For in my inner being I delight in God’s law; but I see another law at work in me, waging war against the law of my mind and making me a prisoner of the law of sin at work within me.”  Romans 7:21-23 (NIV)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6472726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A0181-4DF5-44C4-0A05-9D8B57AE0E5B}"/>
              </a:ext>
            </a:extLst>
          </p:cNvPr>
          <p:cNvSpPr>
            <a:spLocks noGrp="1"/>
          </p:cNvSpPr>
          <p:nvPr>
            <p:ph type="title"/>
          </p:nvPr>
        </p:nvSpPr>
        <p:spPr/>
        <p:txBody>
          <a:bodyPr/>
          <a:lstStyle/>
          <a:p>
            <a:endParaRPr lang="en-US"/>
          </a:p>
        </p:txBody>
      </p:sp>
      <p:pic>
        <p:nvPicPr>
          <p:cNvPr id="5" name="Content Placeholder 4" descr="A person in the water&#10;&#10;Description automatically generated">
            <a:extLst>
              <a:ext uri="{FF2B5EF4-FFF2-40B4-BE49-F238E27FC236}">
                <a16:creationId xmlns:a16="http://schemas.microsoft.com/office/drawing/2014/main" id="{FF4D801E-139C-4D97-1A16-9EC28F6813D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6219" y="522515"/>
            <a:ext cx="10121337" cy="5643154"/>
          </a:xfrm>
        </p:spPr>
      </p:pic>
    </p:spTree>
    <p:extLst>
      <p:ext uri="{BB962C8B-B14F-4D97-AF65-F5344CB8AC3E}">
        <p14:creationId xmlns:p14="http://schemas.microsoft.com/office/powerpoint/2010/main" val="1466686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4" y="149946"/>
            <a:ext cx="12192000" cy="6740307"/>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Key Truths About the Christian Life</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I. You have two natures.</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II. There are 3 things Christians struggle</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with.</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III. There are 3 things that will help us in</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our struggle.</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856236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C9540-B74A-E79D-3C04-A6969C6717A8}"/>
              </a:ext>
            </a:extLst>
          </p:cNvPr>
          <p:cNvSpPr>
            <a:spLocks noGrp="1"/>
          </p:cNvSpPr>
          <p:nvPr>
            <p:ph type="ctrTitle"/>
          </p:nvPr>
        </p:nvSpPr>
        <p:spPr>
          <a:xfrm>
            <a:off x="0" y="406400"/>
            <a:ext cx="12191999" cy="2387600"/>
          </a:xfrm>
        </p:spPr>
        <p:txBody>
          <a:bodyPr>
            <a:normAutofit/>
          </a:bodyPr>
          <a:lstStyle/>
          <a:p>
            <a:r>
              <a:rPr lang="en-US" sz="6000" dirty="0">
                <a:latin typeface="Berlin Sans FB Demi" panose="020E0802020502020306" pitchFamily="34" charset="0"/>
              </a:rPr>
              <a:t>The civil war inside you</a:t>
            </a:r>
          </a:p>
        </p:txBody>
      </p:sp>
      <p:sp>
        <p:nvSpPr>
          <p:cNvPr id="3" name="Subtitle 2">
            <a:extLst>
              <a:ext uri="{FF2B5EF4-FFF2-40B4-BE49-F238E27FC236}">
                <a16:creationId xmlns:a16="http://schemas.microsoft.com/office/drawing/2014/main" id="{4906E589-B78A-A936-402C-8F487E735415}"/>
              </a:ext>
            </a:extLst>
          </p:cNvPr>
          <p:cNvSpPr>
            <a:spLocks noGrp="1"/>
          </p:cNvSpPr>
          <p:nvPr>
            <p:ph type="subTitle" idx="1"/>
          </p:nvPr>
        </p:nvSpPr>
        <p:spPr>
          <a:xfrm>
            <a:off x="1595269" y="3602038"/>
            <a:ext cx="9001462" cy="2849562"/>
          </a:xfrm>
        </p:spPr>
        <p:txBody>
          <a:bodyPr>
            <a:normAutofit/>
          </a:bodyPr>
          <a:lstStyle/>
          <a:p>
            <a:r>
              <a:rPr lang="en-US" sz="6000" dirty="0"/>
              <a:t>Romans 7:14-25</a:t>
            </a:r>
          </a:p>
          <a:p>
            <a:r>
              <a:rPr lang="en-US" sz="6000" dirty="0"/>
              <a:t>Part 19</a:t>
            </a:r>
            <a:endParaRPr lang="en-US" sz="4400" dirty="0"/>
          </a:p>
        </p:txBody>
      </p:sp>
    </p:spTree>
    <p:extLst>
      <p:ext uri="{BB962C8B-B14F-4D97-AF65-F5344CB8AC3E}">
        <p14:creationId xmlns:p14="http://schemas.microsoft.com/office/powerpoint/2010/main" val="2481331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252550" y="149946"/>
            <a:ext cx="11730444" cy="6678751"/>
          </a:xfrm>
          <a:prstGeom prst="rect">
            <a:avLst/>
          </a:prstGeom>
          <a:noFill/>
        </p:spPr>
        <p:txBody>
          <a:bodyPr wrap="square">
            <a:spAutoFit/>
          </a:bodyPr>
          <a:lstStyle/>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“What a wretched man I am! Who will rescue me from this body that is subject to death? Thanks be to God, who delivers me through Jesus Christ our Lord! So then, I myself in my mind am a slave to God’s law, but in my sinful nature a slave to the law of sin.”</a:t>
            </a:r>
          </a:p>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Romans 7: 24-25 (NIV)</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40798710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4" y="149946"/>
            <a:ext cx="12192000" cy="3785652"/>
          </a:xfrm>
          <a:prstGeom prst="rect">
            <a:avLst/>
          </a:prstGeom>
          <a:noFill/>
        </p:spPr>
        <p:txBody>
          <a:bodyPr wrap="square">
            <a:spAutoFit/>
          </a:bodyPr>
          <a:lstStyle/>
          <a:p>
            <a:pPr lvl="1" defTabSz="914400">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lvl="1" defTabSz="914400">
              <a:defRPr/>
            </a:pPr>
            <a:r>
              <a:rPr lang="en-US" sz="4800" b="1" dirty="0">
                <a:effectLst>
                  <a:outerShdw blurRad="38100" dist="38100" dir="2700000" algn="tl">
                    <a:srgbClr val="000000">
                      <a:alpha val="43137"/>
                    </a:srgbClr>
                  </a:outerShdw>
                </a:effectLst>
                <a:latin typeface="Arial Nova Cond" panose="020B0506020202020204" pitchFamily="34" charset="0"/>
              </a:rPr>
              <a:t>		A. Honesty</a:t>
            </a:r>
          </a:p>
          <a:p>
            <a:pPr lvl="1" defTabSz="914400">
              <a:defRPr/>
            </a:pPr>
            <a:r>
              <a:rPr lang="en-US" sz="4800" b="1" dirty="0">
                <a:effectLst>
                  <a:outerShdw blurRad="38100" dist="38100" dir="2700000" algn="tl">
                    <a:srgbClr val="000000">
                      <a:alpha val="43137"/>
                    </a:srgbClr>
                  </a:outerShdw>
                </a:effectLst>
                <a:latin typeface="Arial Nova Cond" panose="020B0506020202020204" pitchFamily="34" charset="0"/>
              </a:rPr>
              <a:t>		“What a wretched man I am!”</a:t>
            </a:r>
          </a:p>
          <a:p>
            <a:pPr lvl="1" algn="ctr" defTabSz="914400">
              <a:defRPr/>
            </a:pPr>
            <a:r>
              <a:rPr lang="en-US" sz="4800" b="1" dirty="0">
                <a:effectLst>
                  <a:outerShdw blurRad="38100" dist="38100" dir="2700000" algn="tl">
                    <a:srgbClr val="000000">
                      <a:alpha val="43137"/>
                    </a:srgbClr>
                  </a:outerShdw>
                </a:effectLst>
                <a:latin typeface="Arial Nova Cond" panose="020B0506020202020204" pitchFamily="34" charset="0"/>
              </a:rPr>
              <a:t>Romans 7:24a (NIV)</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14996770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4" y="149946"/>
            <a:ext cx="12192000" cy="5262979"/>
          </a:xfrm>
          <a:prstGeom prst="rect">
            <a:avLst/>
          </a:prstGeom>
          <a:noFill/>
        </p:spPr>
        <p:txBody>
          <a:bodyPr wrap="square">
            <a:spAutoFit/>
          </a:bodyPr>
          <a:lstStyle/>
          <a:p>
            <a:pPr lvl="1" defTabSz="914400">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lvl="1" defTabSz="914400">
              <a:defRPr/>
            </a:pPr>
            <a:r>
              <a:rPr lang="en-US" sz="4800" b="1" dirty="0">
                <a:effectLst>
                  <a:outerShdw blurRad="38100" dist="38100" dir="2700000" algn="tl">
                    <a:srgbClr val="000000">
                      <a:alpha val="43137"/>
                    </a:srgbClr>
                  </a:outerShdw>
                </a:effectLst>
                <a:latin typeface="Arial Nova Cond" panose="020B0506020202020204" pitchFamily="34" charset="0"/>
              </a:rPr>
              <a:t>		A. Honesty</a:t>
            </a:r>
          </a:p>
          <a:p>
            <a:pPr lvl="1" defTabSz="914400">
              <a:defRPr/>
            </a:pPr>
            <a:r>
              <a:rPr lang="en-US" sz="4800" b="1" dirty="0">
                <a:effectLst>
                  <a:outerShdw blurRad="38100" dist="38100" dir="2700000" algn="tl">
                    <a:srgbClr val="000000">
                      <a:alpha val="43137"/>
                    </a:srgbClr>
                  </a:outerShdw>
                </a:effectLst>
                <a:latin typeface="Arial Nova Cond" panose="020B0506020202020204" pitchFamily="34" charset="0"/>
              </a:rPr>
              <a:t>		B. Humility</a:t>
            </a:r>
          </a:p>
          <a:p>
            <a:pPr lvl="1" defTabSz="914400">
              <a:defRPr/>
            </a:pPr>
            <a:r>
              <a:rPr lang="en-US" sz="4800" b="1" dirty="0">
                <a:effectLst>
                  <a:outerShdw blurRad="38100" dist="38100" dir="2700000" algn="tl">
                    <a:srgbClr val="000000">
                      <a:alpha val="43137"/>
                    </a:srgbClr>
                  </a:outerShdw>
                </a:effectLst>
                <a:latin typeface="Arial Nova Cond" panose="020B0506020202020204" pitchFamily="34" charset="0"/>
              </a:rPr>
              <a:t>		“Who will rescue me from this body that is subject to death?”</a:t>
            </a:r>
          </a:p>
          <a:p>
            <a:pPr lvl="1" algn="ctr" defTabSz="914400">
              <a:defRPr/>
            </a:pPr>
            <a:r>
              <a:rPr lang="en-US" sz="4800" b="1" dirty="0">
                <a:effectLst>
                  <a:outerShdw blurRad="38100" dist="38100" dir="2700000" algn="tl">
                    <a:srgbClr val="000000">
                      <a:alpha val="43137"/>
                    </a:srgbClr>
                  </a:outerShdw>
                </a:effectLst>
                <a:latin typeface="Arial Nova Cond" panose="020B0506020202020204" pitchFamily="34" charset="0"/>
              </a:rPr>
              <a:t>Romans 7:24b (NIV)</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10147187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4" y="149946"/>
            <a:ext cx="12192000" cy="6740307"/>
          </a:xfrm>
          <a:prstGeom prst="rect">
            <a:avLst/>
          </a:prstGeom>
          <a:noFill/>
        </p:spPr>
        <p:txBody>
          <a:bodyPr wrap="square">
            <a:spAutoFit/>
          </a:bodyPr>
          <a:lstStyle/>
          <a:p>
            <a:pPr lvl="1" defTabSz="914400">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lvl="1" defTabSz="914400">
              <a:defRPr/>
            </a:pPr>
            <a:r>
              <a:rPr lang="en-US" sz="4800" b="1" dirty="0">
                <a:effectLst>
                  <a:outerShdw blurRad="38100" dist="38100" dir="2700000" algn="tl">
                    <a:srgbClr val="000000">
                      <a:alpha val="43137"/>
                    </a:srgbClr>
                  </a:outerShdw>
                </a:effectLst>
                <a:latin typeface="Arial Nova Cond" panose="020B0506020202020204" pitchFamily="34" charset="0"/>
              </a:rPr>
              <a:t>		A. Honesty</a:t>
            </a:r>
          </a:p>
          <a:p>
            <a:pPr lvl="1" defTabSz="914400">
              <a:defRPr/>
            </a:pPr>
            <a:r>
              <a:rPr lang="en-US" sz="4800" b="1" dirty="0">
                <a:effectLst>
                  <a:outerShdw blurRad="38100" dist="38100" dir="2700000" algn="tl">
                    <a:srgbClr val="000000">
                      <a:alpha val="43137"/>
                    </a:srgbClr>
                  </a:outerShdw>
                </a:effectLst>
                <a:latin typeface="Arial Nova Cond" panose="020B0506020202020204" pitchFamily="34" charset="0"/>
              </a:rPr>
              <a:t>		B. Humility</a:t>
            </a:r>
          </a:p>
          <a:p>
            <a:pPr lvl="1" defTabSz="914400">
              <a:defRPr/>
            </a:pPr>
            <a:r>
              <a:rPr lang="en-US" sz="4800" b="1" dirty="0">
                <a:effectLst>
                  <a:outerShdw blurRad="38100" dist="38100" dir="2700000" algn="tl">
                    <a:srgbClr val="000000">
                      <a:alpha val="43137"/>
                    </a:srgbClr>
                  </a:outerShdw>
                </a:effectLst>
                <a:latin typeface="Arial Nova Cond" panose="020B0506020202020204" pitchFamily="34" charset="0"/>
              </a:rPr>
              <a:t>		C. Complete Dependence on the Lord</a:t>
            </a:r>
          </a:p>
          <a:p>
            <a:pPr lvl="1" defTabSz="914400">
              <a:defRPr/>
            </a:pPr>
            <a:r>
              <a:rPr lang="en-US" sz="4800" b="1" dirty="0">
                <a:effectLst>
                  <a:outerShdw blurRad="38100" dist="38100" dir="2700000" algn="tl">
                    <a:srgbClr val="000000">
                      <a:alpha val="43137"/>
                    </a:srgbClr>
                  </a:outerShdw>
                </a:effectLst>
                <a:latin typeface="Arial Nova Cond" panose="020B0506020202020204" pitchFamily="34" charset="0"/>
              </a:rPr>
              <a:t>             Jesus Christ</a:t>
            </a:r>
          </a:p>
          <a:p>
            <a:pPr lvl="1" defTabSz="914400">
              <a:defRPr/>
            </a:pPr>
            <a:r>
              <a:rPr lang="en-US" sz="4800" b="1" dirty="0">
                <a:effectLst>
                  <a:outerShdw blurRad="38100" dist="38100" dir="2700000" algn="tl">
                    <a:srgbClr val="000000">
                      <a:alpha val="43137"/>
                    </a:srgbClr>
                  </a:outerShdw>
                </a:effectLst>
                <a:latin typeface="Arial Nova Cond" panose="020B0506020202020204" pitchFamily="34" charset="0"/>
              </a:rPr>
              <a:t>		“Thanks be to God, who delivers me through Jesus Christ our Lord!” </a:t>
            </a:r>
          </a:p>
          <a:p>
            <a:pPr lvl="1" algn="ctr" defTabSz="914400">
              <a:defRPr/>
            </a:pPr>
            <a:r>
              <a:rPr lang="en-US" sz="4800" b="1">
                <a:effectLst>
                  <a:outerShdw blurRad="38100" dist="38100" dir="2700000" algn="tl">
                    <a:srgbClr val="000000">
                      <a:alpha val="43137"/>
                    </a:srgbClr>
                  </a:outerShdw>
                </a:effectLst>
                <a:latin typeface="Arial Nova Cond" panose="020B0506020202020204" pitchFamily="34" charset="0"/>
              </a:rPr>
              <a:t>Romans 7:25a </a:t>
            </a:r>
            <a:r>
              <a:rPr lang="en-US" sz="4800" b="1" dirty="0">
                <a:effectLst>
                  <a:outerShdw blurRad="38100" dist="38100" dir="2700000" algn="tl">
                    <a:srgbClr val="000000">
                      <a:alpha val="43137"/>
                    </a:srgbClr>
                  </a:outerShdw>
                </a:effectLst>
                <a:latin typeface="Arial Nova Cond" panose="020B0506020202020204" pitchFamily="34" charset="0"/>
              </a:rPr>
              <a:t>(NIV)</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7459061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2640598"/>
            <a:ext cx="12192000" cy="2308324"/>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Key Truths About the Christian Life</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772352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4" y="149946"/>
            <a:ext cx="12192000" cy="3785652"/>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Key Truths About the Christian Life</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I. You have two natures.</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19309402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06E589-B78A-A936-402C-8F487E735415}"/>
              </a:ext>
            </a:extLst>
          </p:cNvPr>
          <p:cNvSpPr>
            <a:spLocks noGrp="1"/>
          </p:cNvSpPr>
          <p:nvPr>
            <p:ph type="subTitle" idx="1"/>
          </p:nvPr>
        </p:nvSpPr>
        <p:spPr>
          <a:xfrm>
            <a:off x="1595269" y="2194955"/>
            <a:ext cx="9001462" cy="2849562"/>
          </a:xfrm>
        </p:spPr>
        <p:txBody>
          <a:bodyPr>
            <a:normAutofit/>
          </a:bodyPr>
          <a:lstStyle/>
          <a:p>
            <a:r>
              <a:rPr lang="en-US" sz="6000" dirty="0"/>
              <a:t>Romans 7:14-25</a:t>
            </a:r>
          </a:p>
        </p:txBody>
      </p:sp>
    </p:spTree>
    <p:extLst>
      <p:ext uri="{BB962C8B-B14F-4D97-AF65-F5344CB8AC3E}">
        <p14:creationId xmlns:p14="http://schemas.microsoft.com/office/powerpoint/2010/main" val="3408092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116604"/>
            <a:ext cx="11780808" cy="6740307"/>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“We know that the law is spiritual; but I am unspiritual, sold as a slave to sin. I do not understand what I do. For what I want to do I do not do, but what I hate I do. And if I do what I do not want to do, I agree that the law is good. As it is, it is no longer I myself who do it, but it is sin living in me. For I know that good itself does not dwell in me, that is, in my sinful nature…</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431339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116604"/>
            <a:ext cx="11780808" cy="7417415"/>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“For I have the desire to do what is good, but I cannot carry it out. For I do not do the good I want to do, but the evil I do not want to do—this I keep on doing. Now if I do what I do not want to do, it is no longer I who do it, but it is sin living in me that does it.</a:t>
            </a:r>
          </a:p>
          <a:p>
            <a:r>
              <a:rPr lang="en-US" sz="4800" b="1" dirty="0">
                <a:effectLst>
                  <a:outerShdw blurRad="38100" dist="38100" dir="2700000" algn="tl">
                    <a:srgbClr val="000000">
                      <a:alpha val="43137"/>
                    </a:srgbClr>
                  </a:outerShdw>
                </a:effectLst>
                <a:latin typeface="Arial Nova Cond" panose="020B0506020202020204" pitchFamily="34" charset="0"/>
              </a:rPr>
              <a:t>	“So I find this law at work: Although I want to do good, evil is right there with me. For in my inner being I delight in God’s law;…</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0628469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116604"/>
            <a:ext cx="11780808" cy="5262979"/>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“but I see another law at work in me, waging war against the law of my mind and making me a prisoner of the law of sin at work within me. What a wretched man I am! Who will rescue me from this body that is subject to death? Thanks be to God, who delivers me through Jesus Christ our Lord!...</a:t>
            </a:r>
            <a:endParaRPr lang="en-US" sz="4400" dirty="0">
              <a:latin typeface="Arial Nova Cond" panose="020B0506020202020204" pitchFamily="34" charset="0"/>
            </a:endParaRPr>
          </a:p>
        </p:txBody>
      </p:sp>
    </p:spTree>
    <p:extLst>
      <p:ext uri="{BB962C8B-B14F-4D97-AF65-F5344CB8AC3E}">
        <p14:creationId xmlns:p14="http://schemas.microsoft.com/office/powerpoint/2010/main" val="23544773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116604"/>
            <a:ext cx="11780808" cy="3724096"/>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“So then, I myself in my mind am a slave to God’s law, but in my sinful nature a slave to the law of sin.”</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7:14-25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7006690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1402</TotalTime>
  <Words>1055</Words>
  <Application>Microsoft Office PowerPoint</Application>
  <PresentationFormat>Widescreen</PresentationFormat>
  <Paragraphs>77</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Arial Nova Cond</vt:lpstr>
      <vt:lpstr>Berlin Sans FB Demi</vt:lpstr>
      <vt:lpstr>Bookman Old Style</vt:lpstr>
      <vt:lpstr>Rockwell</vt:lpstr>
      <vt:lpstr>Damask</vt:lpstr>
      <vt:lpstr>Power to change</vt:lpstr>
      <vt:lpstr>The civil war inside you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Ollesor 61</dc:creator>
  <cp:lastModifiedBy>Ollesor 61</cp:lastModifiedBy>
  <cp:revision>20</cp:revision>
  <dcterms:created xsi:type="dcterms:W3CDTF">2022-11-06T08:09:33Z</dcterms:created>
  <dcterms:modified xsi:type="dcterms:W3CDTF">2023-07-30T12:33:57Z</dcterms:modified>
</cp:coreProperties>
</file>