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1070" r:id="rId3"/>
    <p:sldId id="1309" r:id="rId4"/>
    <p:sldId id="1376" r:id="rId5"/>
    <p:sldId id="1377" r:id="rId6"/>
    <p:sldId id="1218" r:id="rId7"/>
    <p:sldId id="1378" r:id="rId8"/>
    <p:sldId id="1379" r:id="rId9"/>
    <p:sldId id="1380" r:id="rId10"/>
    <p:sldId id="1381" r:id="rId11"/>
    <p:sldId id="1382" r:id="rId12"/>
    <p:sldId id="1383" r:id="rId13"/>
    <p:sldId id="1384" r:id="rId14"/>
    <p:sldId id="1385" r:id="rId15"/>
    <p:sldId id="1386" r:id="rId16"/>
    <p:sldId id="1387" r:id="rId17"/>
    <p:sldId id="1388" r:id="rId18"/>
    <p:sldId id="1389" r:id="rId19"/>
    <p:sldId id="1390" r:id="rId20"/>
    <p:sldId id="1391" r:id="rId21"/>
    <p:sldId id="1392" r:id="rId22"/>
    <p:sldId id="1393" r:id="rId23"/>
    <p:sldId id="1394" r:id="rId24"/>
    <p:sldId id="1395" r:id="rId25"/>
    <p:sldId id="1396" r:id="rId26"/>
    <p:sldId id="1397" r:id="rId27"/>
    <p:sldId id="139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5F5F6AC-25A0-48D8-BABE-3ED4B14C008B}">
          <p14:sldIdLst>
            <p14:sldId id="437"/>
            <p14:sldId id="1070"/>
            <p14:sldId id="1309"/>
            <p14:sldId id="1376"/>
            <p14:sldId id="1377"/>
            <p14:sldId id="1218"/>
            <p14:sldId id="1378"/>
            <p14:sldId id="1379"/>
            <p14:sldId id="1380"/>
            <p14:sldId id="1381"/>
            <p14:sldId id="1382"/>
            <p14:sldId id="1383"/>
            <p14:sldId id="1384"/>
            <p14:sldId id="1385"/>
            <p14:sldId id="1386"/>
            <p14:sldId id="1387"/>
            <p14:sldId id="1388"/>
            <p14:sldId id="1389"/>
            <p14:sldId id="1390"/>
            <p14:sldId id="1391"/>
            <p14:sldId id="1392"/>
            <p14:sldId id="1393"/>
            <p14:sldId id="1394"/>
            <p14:sldId id="1395"/>
            <p14:sldId id="1396"/>
            <p14:sldId id="1397"/>
            <p14:sldId id="139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8108D5-63C2-4F85-A331-D51E91447F80}" v="12" dt="2024-04-14T14:24:55.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2" y="94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B98108D5-63C2-4F85-A331-D51E91447F80}"/>
    <pc:docChg chg="undo redo custSel addSld delSld modSld sldOrd modSection">
      <pc:chgData name="Ollesor 61" userId="367270d51f2aa736" providerId="LiveId" clId="{B98108D5-63C2-4F85-A331-D51E91447F80}" dt="2024-04-14T14:27:28.334" v="472"/>
      <pc:docMkLst>
        <pc:docMk/>
      </pc:docMkLst>
      <pc:sldChg chg="modSp mod">
        <pc:chgData name="Ollesor 61" userId="367270d51f2aa736" providerId="LiveId" clId="{B98108D5-63C2-4F85-A331-D51E91447F80}" dt="2024-04-14T14:06:02.234" v="39" actId="20577"/>
        <pc:sldMkLst>
          <pc:docMk/>
          <pc:sldMk cId="499613935" sldId="1070"/>
        </pc:sldMkLst>
        <pc:spChg chg="mod">
          <ac:chgData name="Ollesor 61" userId="367270d51f2aa736" providerId="LiveId" clId="{B98108D5-63C2-4F85-A331-D51E91447F80}" dt="2024-04-14T14:04:23.265" v="22" actId="20577"/>
          <ac:spMkLst>
            <pc:docMk/>
            <pc:sldMk cId="499613935" sldId="1070"/>
            <ac:spMk id="6" creationId="{1656C8C0-019C-F12A-91B1-31E688FA7E54}"/>
          </ac:spMkLst>
        </pc:spChg>
        <pc:spChg chg="mod">
          <ac:chgData name="Ollesor 61" userId="367270d51f2aa736" providerId="LiveId" clId="{B98108D5-63C2-4F85-A331-D51E91447F80}" dt="2024-04-14T14:06:02.234" v="39" actId="20577"/>
          <ac:spMkLst>
            <pc:docMk/>
            <pc:sldMk cId="499613935" sldId="1070"/>
            <ac:spMk id="9" creationId="{C67CCD1E-79C8-E218-7B8F-D37EFBBB53FB}"/>
          </ac:spMkLst>
        </pc:spChg>
      </pc:sldChg>
      <pc:sldChg chg="modSp mod">
        <pc:chgData name="Ollesor 61" userId="367270d51f2aa736" providerId="LiveId" clId="{B98108D5-63C2-4F85-A331-D51E91447F80}" dt="2024-04-14T14:09:14.265" v="198" actId="404"/>
        <pc:sldMkLst>
          <pc:docMk/>
          <pc:sldMk cId="674615079" sldId="1218"/>
        </pc:sldMkLst>
        <pc:spChg chg="mod">
          <ac:chgData name="Ollesor 61" userId="367270d51f2aa736" providerId="LiveId" clId="{B98108D5-63C2-4F85-A331-D51E91447F80}" dt="2024-04-14T14:09:14.265" v="198" actId="404"/>
          <ac:spMkLst>
            <pc:docMk/>
            <pc:sldMk cId="674615079" sldId="1218"/>
            <ac:spMk id="4" creationId="{0434BC97-BC86-9508-FF75-BFC2AD529F0C}"/>
          </ac:spMkLst>
        </pc:spChg>
      </pc:sldChg>
      <pc:sldChg chg="modSp mod">
        <pc:chgData name="Ollesor 61" userId="367270d51f2aa736" providerId="LiveId" clId="{B98108D5-63C2-4F85-A331-D51E91447F80}" dt="2024-04-14T14:06:57.096" v="69" actId="6549"/>
        <pc:sldMkLst>
          <pc:docMk/>
          <pc:sldMk cId="2494488932" sldId="1309"/>
        </pc:sldMkLst>
        <pc:spChg chg="mod">
          <ac:chgData name="Ollesor 61" userId="367270d51f2aa736" providerId="LiveId" clId="{B98108D5-63C2-4F85-A331-D51E91447F80}" dt="2024-04-14T14:06:57.096" v="69" actId="6549"/>
          <ac:spMkLst>
            <pc:docMk/>
            <pc:sldMk cId="2494488932" sldId="1309"/>
            <ac:spMk id="4" creationId="{6BC6F59D-58AD-15D8-2DFB-6D13C5FB118B}"/>
          </ac:spMkLst>
        </pc:spChg>
      </pc:sldChg>
      <pc:sldChg chg="del">
        <pc:chgData name="Ollesor 61" userId="367270d51f2aa736" providerId="LiveId" clId="{B98108D5-63C2-4F85-A331-D51E91447F80}" dt="2024-04-14T14:07:58.185" v="123" actId="47"/>
        <pc:sldMkLst>
          <pc:docMk/>
          <pc:sldMk cId="2709897909" sldId="1333"/>
        </pc:sldMkLst>
      </pc:sldChg>
      <pc:sldChg chg="del">
        <pc:chgData name="Ollesor 61" userId="367270d51f2aa736" providerId="LiveId" clId="{B98108D5-63C2-4F85-A331-D51E91447F80}" dt="2024-04-14T14:07:29.446" v="79" actId="47"/>
        <pc:sldMkLst>
          <pc:docMk/>
          <pc:sldMk cId="3380639637" sldId="1349"/>
        </pc:sldMkLst>
      </pc:sldChg>
      <pc:sldChg chg="del">
        <pc:chgData name="Ollesor 61" userId="367270d51f2aa736" providerId="LiveId" clId="{B98108D5-63C2-4F85-A331-D51E91447F80}" dt="2024-04-14T14:07:58.185" v="123" actId="47"/>
        <pc:sldMkLst>
          <pc:docMk/>
          <pc:sldMk cId="2885022908" sldId="1350"/>
        </pc:sldMkLst>
      </pc:sldChg>
      <pc:sldChg chg="del">
        <pc:chgData name="Ollesor 61" userId="367270d51f2aa736" providerId="LiveId" clId="{B98108D5-63C2-4F85-A331-D51E91447F80}" dt="2024-04-14T14:07:58.185" v="123" actId="47"/>
        <pc:sldMkLst>
          <pc:docMk/>
          <pc:sldMk cId="1897092650" sldId="1351"/>
        </pc:sldMkLst>
      </pc:sldChg>
      <pc:sldChg chg="del">
        <pc:chgData name="Ollesor 61" userId="367270d51f2aa736" providerId="LiveId" clId="{B98108D5-63C2-4F85-A331-D51E91447F80}" dt="2024-04-14T14:07:58.185" v="123" actId="47"/>
        <pc:sldMkLst>
          <pc:docMk/>
          <pc:sldMk cId="416373233" sldId="1352"/>
        </pc:sldMkLst>
      </pc:sldChg>
      <pc:sldChg chg="del">
        <pc:chgData name="Ollesor 61" userId="367270d51f2aa736" providerId="LiveId" clId="{B98108D5-63C2-4F85-A331-D51E91447F80}" dt="2024-04-14T14:07:58.185" v="123" actId="47"/>
        <pc:sldMkLst>
          <pc:docMk/>
          <pc:sldMk cId="530072610" sldId="1353"/>
        </pc:sldMkLst>
      </pc:sldChg>
      <pc:sldChg chg="del">
        <pc:chgData name="Ollesor 61" userId="367270d51f2aa736" providerId="LiveId" clId="{B98108D5-63C2-4F85-A331-D51E91447F80}" dt="2024-04-14T14:07:58.185" v="123" actId="47"/>
        <pc:sldMkLst>
          <pc:docMk/>
          <pc:sldMk cId="1140074309" sldId="1354"/>
        </pc:sldMkLst>
      </pc:sldChg>
      <pc:sldChg chg="del">
        <pc:chgData name="Ollesor 61" userId="367270d51f2aa736" providerId="LiveId" clId="{B98108D5-63C2-4F85-A331-D51E91447F80}" dt="2024-04-14T14:07:58.185" v="123" actId="47"/>
        <pc:sldMkLst>
          <pc:docMk/>
          <pc:sldMk cId="961095785" sldId="1355"/>
        </pc:sldMkLst>
      </pc:sldChg>
      <pc:sldChg chg="del">
        <pc:chgData name="Ollesor 61" userId="367270d51f2aa736" providerId="LiveId" clId="{B98108D5-63C2-4F85-A331-D51E91447F80}" dt="2024-04-14T14:07:58.185" v="123" actId="47"/>
        <pc:sldMkLst>
          <pc:docMk/>
          <pc:sldMk cId="1942583064" sldId="1356"/>
        </pc:sldMkLst>
      </pc:sldChg>
      <pc:sldChg chg="del">
        <pc:chgData name="Ollesor 61" userId="367270d51f2aa736" providerId="LiveId" clId="{B98108D5-63C2-4F85-A331-D51E91447F80}" dt="2024-04-14T14:07:58.185" v="123" actId="47"/>
        <pc:sldMkLst>
          <pc:docMk/>
          <pc:sldMk cId="739922084" sldId="1357"/>
        </pc:sldMkLst>
      </pc:sldChg>
      <pc:sldChg chg="del">
        <pc:chgData name="Ollesor 61" userId="367270d51f2aa736" providerId="LiveId" clId="{B98108D5-63C2-4F85-A331-D51E91447F80}" dt="2024-04-14T14:07:58.185" v="123" actId="47"/>
        <pc:sldMkLst>
          <pc:docMk/>
          <pc:sldMk cId="2790289760" sldId="1358"/>
        </pc:sldMkLst>
      </pc:sldChg>
      <pc:sldChg chg="del">
        <pc:chgData name="Ollesor 61" userId="367270d51f2aa736" providerId="LiveId" clId="{B98108D5-63C2-4F85-A331-D51E91447F80}" dt="2024-04-14T14:07:58.185" v="123" actId="47"/>
        <pc:sldMkLst>
          <pc:docMk/>
          <pc:sldMk cId="120053381" sldId="1359"/>
        </pc:sldMkLst>
      </pc:sldChg>
      <pc:sldChg chg="del">
        <pc:chgData name="Ollesor 61" userId="367270d51f2aa736" providerId="LiveId" clId="{B98108D5-63C2-4F85-A331-D51E91447F80}" dt="2024-04-14T14:07:58.185" v="123" actId="47"/>
        <pc:sldMkLst>
          <pc:docMk/>
          <pc:sldMk cId="3314060308" sldId="1360"/>
        </pc:sldMkLst>
      </pc:sldChg>
      <pc:sldChg chg="del">
        <pc:chgData name="Ollesor 61" userId="367270d51f2aa736" providerId="LiveId" clId="{B98108D5-63C2-4F85-A331-D51E91447F80}" dt="2024-04-14T14:07:58.185" v="123" actId="47"/>
        <pc:sldMkLst>
          <pc:docMk/>
          <pc:sldMk cId="3669379055" sldId="1361"/>
        </pc:sldMkLst>
      </pc:sldChg>
      <pc:sldChg chg="del">
        <pc:chgData name="Ollesor 61" userId="367270d51f2aa736" providerId="LiveId" clId="{B98108D5-63C2-4F85-A331-D51E91447F80}" dt="2024-04-14T14:07:58.185" v="123" actId="47"/>
        <pc:sldMkLst>
          <pc:docMk/>
          <pc:sldMk cId="1523529816" sldId="1362"/>
        </pc:sldMkLst>
      </pc:sldChg>
      <pc:sldChg chg="del">
        <pc:chgData name="Ollesor 61" userId="367270d51f2aa736" providerId="LiveId" clId="{B98108D5-63C2-4F85-A331-D51E91447F80}" dt="2024-04-14T14:07:58.185" v="123" actId="47"/>
        <pc:sldMkLst>
          <pc:docMk/>
          <pc:sldMk cId="3175305431" sldId="1363"/>
        </pc:sldMkLst>
      </pc:sldChg>
      <pc:sldChg chg="del">
        <pc:chgData name="Ollesor 61" userId="367270d51f2aa736" providerId="LiveId" clId="{B98108D5-63C2-4F85-A331-D51E91447F80}" dt="2024-04-14T14:07:58.185" v="123" actId="47"/>
        <pc:sldMkLst>
          <pc:docMk/>
          <pc:sldMk cId="99616705" sldId="1364"/>
        </pc:sldMkLst>
      </pc:sldChg>
      <pc:sldChg chg="del">
        <pc:chgData name="Ollesor 61" userId="367270d51f2aa736" providerId="LiveId" clId="{B98108D5-63C2-4F85-A331-D51E91447F80}" dt="2024-04-14T14:07:58.185" v="123" actId="47"/>
        <pc:sldMkLst>
          <pc:docMk/>
          <pc:sldMk cId="2104735260" sldId="1366"/>
        </pc:sldMkLst>
      </pc:sldChg>
      <pc:sldChg chg="del">
        <pc:chgData name="Ollesor 61" userId="367270d51f2aa736" providerId="LiveId" clId="{B98108D5-63C2-4F85-A331-D51E91447F80}" dt="2024-04-14T14:07:58.185" v="123" actId="47"/>
        <pc:sldMkLst>
          <pc:docMk/>
          <pc:sldMk cId="670538575" sldId="1367"/>
        </pc:sldMkLst>
      </pc:sldChg>
      <pc:sldChg chg="del">
        <pc:chgData name="Ollesor 61" userId="367270d51f2aa736" providerId="LiveId" clId="{B98108D5-63C2-4F85-A331-D51E91447F80}" dt="2024-04-14T14:07:58.185" v="123" actId="47"/>
        <pc:sldMkLst>
          <pc:docMk/>
          <pc:sldMk cId="1470666328" sldId="1368"/>
        </pc:sldMkLst>
      </pc:sldChg>
      <pc:sldChg chg="del">
        <pc:chgData name="Ollesor 61" userId="367270d51f2aa736" providerId="LiveId" clId="{B98108D5-63C2-4F85-A331-D51E91447F80}" dt="2024-04-14T14:07:58.185" v="123" actId="47"/>
        <pc:sldMkLst>
          <pc:docMk/>
          <pc:sldMk cId="1220861626" sldId="1369"/>
        </pc:sldMkLst>
      </pc:sldChg>
      <pc:sldChg chg="del">
        <pc:chgData name="Ollesor 61" userId="367270d51f2aa736" providerId="LiveId" clId="{B98108D5-63C2-4F85-A331-D51E91447F80}" dt="2024-04-14T14:07:58.185" v="123" actId="47"/>
        <pc:sldMkLst>
          <pc:docMk/>
          <pc:sldMk cId="2150148384" sldId="1370"/>
        </pc:sldMkLst>
      </pc:sldChg>
      <pc:sldChg chg="del">
        <pc:chgData name="Ollesor 61" userId="367270d51f2aa736" providerId="LiveId" clId="{B98108D5-63C2-4F85-A331-D51E91447F80}" dt="2024-04-14T14:07:58.185" v="123" actId="47"/>
        <pc:sldMkLst>
          <pc:docMk/>
          <pc:sldMk cId="1941251762" sldId="1371"/>
        </pc:sldMkLst>
      </pc:sldChg>
      <pc:sldChg chg="del">
        <pc:chgData name="Ollesor 61" userId="367270d51f2aa736" providerId="LiveId" clId="{B98108D5-63C2-4F85-A331-D51E91447F80}" dt="2024-04-14T14:07:58.185" v="123" actId="47"/>
        <pc:sldMkLst>
          <pc:docMk/>
          <pc:sldMk cId="3939689525" sldId="1372"/>
        </pc:sldMkLst>
      </pc:sldChg>
      <pc:sldChg chg="del">
        <pc:chgData name="Ollesor 61" userId="367270d51f2aa736" providerId="LiveId" clId="{B98108D5-63C2-4F85-A331-D51E91447F80}" dt="2024-04-14T14:07:58.185" v="123" actId="47"/>
        <pc:sldMkLst>
          <pc:docMk/>
          <pc:sldMk cId="2359892026" sldId="1373"/>
        </pc:sldMkLst>
      </pc:sldChg>
      <pc:sldChg chg="del">
        <pc:chgData name="Ollesor 61" userId="367270d51f2aa736" providerId="LiveId" clId="{B98108D5-63C2-4F85-A331-D51E91447F80}" dt="2024-04-14T14:07:58.185" v="123" actId="47"/>
        <pc:sldMkLst>
          <pc:docMk/>
          <pc:sldMk cId="3842367038" sldId="1374"/>
        </pc:sldMkLst>
      </pc:sldChg>
      <pc:sldChg chg="del">
        <pc:chgData name="Ollesor 61" userId="367270d51f2aa736" providerId="LiveId" clId="{B98108D5-63C2-4F85-A331-D51E91447F80}" dt="2024-04-14T14:07:58.185" v="123" actId="47"/>
        <pc:sldMkLst>
          <pc:docMk/>
          <pc:sldMk cId="2098364842" sldId="1375"/>
        </pc:sldMkLst>
      </pc:sldChg>
      <pc:sldChg chg="modSp add mod">
        <pc:chgData name="Ollesor 61" userId="367270d51f2aa736" providerId="LiveId" clId="{B98108D5-63C2-4F85-A331-D51E91447F80}" dt="2024-04-14T14:07:19.003" v="78" actId="6549"/>
        <pc:sldMkLst>
          <pc:docMk/>
          <pc:sldMk cId="2690791381" sldId="1376"/>
        </pc:sldMkLst>
        <pc:spChg chg="mod">
          <ac:chgData name="Ollesor 61" userId="367270d51f2aa736" providerId="LiveId" clId="{B98108D5-63C2-4F85-A331-D51E91447F80}" dt="2024-04-14T14:07:19.003" v="78" actId="6549"/>
          <ac:spMkLst>
            <pc:docMk/>
            <pc:sldMk cId="2690791381" sldId="1376"/>
            <ac:spMk id="4" creationId="{6BC6F59D-58AD-15D8-2DFB-6D13C5FB118B}"/>
          </ac:spMkLst>
        </pc:spChg>
      </pc:sldChg>
      <pc:sldChg chg="modSp add mod ord">
        <pc:chgData name="Ollesor 61" userId="367270d51f2aa736" providerId="LiveId" clId="{B98108D5-63C2-4F85-A331-D51E91447F80}" dt="2024-04-14T14:27:28.334" v="472"/>
        <pc:sldMkLst>
          <pc:docMk/>
          <pc:sldMk cId="3764271262" sldId="1377"/>
        </pc:sldMkLst>
        <pc:spChg chg="mod">
          <ac:chgData name="Ollesor 61" userId="367270d51f2aa736" providerId="LiveId" clId="{B98108D5-63C2-4F85-A331-D51E91447F80}" dt="2024-04-14T14:08:41.033" v="125" actId="20577"/>
          <ac:spMkLst>
            <pc:docMk/>
            <pc:sldMk cId="3764271262" sldId="1377"/>
            <ac:spMk id="4" creationId="{0434BC97-BC86-9508-FF75-BFC2AD529F0C}"/>
          </ac:spMkLst>
        </pc:spChg>
      </pc:sldChg>
      <pc:sldChg chg="modSp add mod">
        <pc:chgData name="Ollesor 61" userId="367270d51f2aa736" providerId="LiveId" clId="{B98108D5-63C2-4F85-A331-D51E91447F80}" dt="2024-04-14T14:09:46.158" v="218" actId="6549"/>
        <pc:sldMkLst>
          <pc:docMk/>
          <pc:sldMk cId="482048907" sldId="1378"/>
        </pc:sldMkLst>
        <pc:spChg chg="mod">
          <ac:chgData name="Ollesor 61" userId="367270d51f2aa736" providerId="LiveId" clId="{B98108D5-63C2-4F85-A331-D51E91447F80}" dt="2024-04-14T14:09:46.158" v="218" actId="6549"/>
          <ac:spMkLst>
            <pc:docMk/>
            <pc:sldMk cId="482048907" sldId="1378"/>
            <ac:spMk id="4" creationId="{6BC6F59D-58AD-15D8-2DFB-6D13C5FB118B}"/>
          </ac:spMkLst>
        </pc:spChg>
      </pc:sldChg>
      <pc:sldChg chg="modSp add mod">
        <pc:chgData name="Ollesor 61" userId="367270d51f2aa736" providerId="LiveId" clId="{B98108D5-63C2-4F85-A331-D51E91447F80}" dt="2024-04-14T14:16:51.298" v="315" actId="207"/>
        <pc:sldMkLst>
          <pc:docMk/>
          <pc:sldMk cId="898393913" sldId="1379"/>
        </pc:sldMkLst>
        <pc:spChg chg="mod">
          <ac:chgData name="Ollesor 61" userId="367270d51f2aa736" providerId="LiveId" clId="{B98108D5-63C2-4F85-A331-D51E91447F80}" dt="2024-04-14T14:16:51.298" v="315" actId="207"/>
          <ac:spMkLst>
            <pc:docMk/>
            <pc:sldMk cId="898393913" sldId="1379"/>
            <ac:spMk id="4" creationId="{6BC6F59D-58AD-15D8-2DFB-6D13C5FB118B}"/>
          </ac:spMkLst>
        </pc:spChg>
      </pc:sldChg>
      <pc:sldChg chg="modSp add mod">
        <pc:chgData name="Ollesor 61" userId="367270d51f2aa736" providerId="LiveId" clId="{B98108D5-63C2-4F85-A331-D51E91447F80}" dt="2024-04-14T14:11:30.655" v="266" actId="6549"/>
        <pc:sldMkLst>
          <pc:docMk/>
          <pc:sldMk cId="3503440927" sldId="1380"/>
        </pc:sldMkLst>
        <pc:spChg chg="mod">
          <ac:chgData name="Ollesor 61" userId="367270d51f2aa736" providerId="LiveId" clId="{B98108D5-63C2-4F85-A331-D51E91447F80}" dt="2024-04-14T14:11:30.655" v="266" actId="6549"/>
          <ac:spMkLst>
            <pc:docMk/>
            <pc:sldMk cId="3503440927" sldId="1380"/>
            <ac:spMk id="4" creationId="{6BC6F59D-58AD-15D8-2DFB-6D13C5FB118B}"/>
          </ac:spMkLst>
        </pc:spChg>
      </pc:sldChg>
      <pc:sldChg chg="addSp delSp modSp add mod">
        <pc:chgData name="Ollesor 61" userId="367270d51f2aa736" providerId="LiveId" clId="{B98108D5-63C2-4F85-A331-D51E91447F80}" dt="2024-04-14T14:16:58.137" v="316" actId="207"/>
        <pc:sldMkLst>
          <pc:docMk/>
          <pc:sldMk cId="410699608" sldId="1381"/>
        </pc:sldMkLst>
        <pc:spChg chg="add del">
          <ac:chgData name="Ollesor 61" userId="367270d51f2aa736" providerId="LiveId" clId="{B98108D5-63C2-4F85-A331-D51E91447F80}" dt="2024-04-14T14:15:48.349" v="298" actId="22"/>
          <ac:spMkLst>
            <pc:docMk/>
            <pc:sldMk cId="410699608" sldId="1381"/>
            <ac:spMk id="3" creationId="{2DF78827-9D56-6025-5BC1-11DD4806B85C}"/>
          </ac:spMkLst>
        </pc:spChg>
        <pc:spChg chg="mod">
          <ac:chgData name="Ollesor 61" userId="367270d51f2aa736" providerId="LiveId" clId="{B98108D5-63C2-4F85-A331-D51E91447F80}" dt="2024-04-14T14:16:58.137" v="316" actId="207"/>
          <ac:spMkLst>
            <pc:docMk/>
            <pc:sldMk cId="410699608" sldId="1381"/>
            <ac:spMk id="4" creationId="{6BC6F59D-58AD-15D8-2DFB-6D13C5FB118B}"/>
          </ac:spMkLst>
        </pc:spChg>
      </pc:sldChg>
      <pc:sldChg chg="modSp add mod">
        <pc:chgData name="Ollesor 61" userId="367270d51f2aa736" providerId="LiveId" clId="{B98108D5-63C2-4F85-A331-D51E91447F80}" dt="2024-04-14T14:12:29.255" v="277" actId="6549"/>
        <pc:sldMkLst>
          <pc:docMk/>
          <pc:sldMk cId="1935021670" sldId="1382"/>
        </pc:sldMkLst>
        <pc:spChg chg="mod">
          <ac:chgData name="Ollesor 61" userId="367270d51f2aa736" providerId="LiveId" clId="{B98108D5-63C2-4F85-A331-D51E91447F80}" dt="2024-04-14T14:12:29.255" v="277" actId="6549"/>
          <ac:spMkLst>
            <pc:docMk/>
            <pc:sldMk cId="1935021670" sldId="1382"/>
            <ac:spMk id="4" creationId="{6BC6F59D-58AD-15D8-2DFB-6D13C5FB118B}"/>
          </ac:spMkLst>
        </pc:spChg>
      </pc:sldChg>
      <pc:sldChg chg="modSp add mod">
        <pc:chgData name="Ollesor 61" userId="367270d51f2aa736" providerId="LiveId" clId="{B98108D5-63C2-4F85-A331-D51E91447F80}" dt="2024-04-14T14:13:32.012" v="283" actId="20577"/>
        <pc:sldMkLst>
          <pc:docMk/>
          <pc:sldMk cId="4038278060" sldId="1383"/>
        </pc:sldMkLst>
        <pc:spChg chg="mod">
          <ac:chgData name="Ollesor 61" userId="367270d51f2aa736" providerId="LiveId" clId="{B98108D5-63C2-4F85-A331-D51E91447F80}" dt="2024-04-14T14:13:32.012" v="283" actId="20577"/>
          <ac:spMkLst>
            <pc:docMk/>
            <pc:sldMk cId="4038278060" sldId="1383"/>
            <ac:spMk id="4" creationId="{6BC6F59D-58AD-15D8-2DFB-6D13C5FB118B}"/>
          </ac:spMkLst>
        </pc:spChg>
      </pc:sldChg>
      <pc:sldChg chg="modSp add mod">
        <pc:chgData name="Ollesor 61" userId="367270d51f2aa736" providerId="LiveId" clId="{B98108D5-63C2-4F85-A331-D51E91447F80}" dt="2024-04-14T14:13:53.530" v="290" actId="20577"/>
        <pc:sldMkLst>
          <pc:docMk/>
          <pc:sldMk cId="4149086969" sldId="1384"/>
        </pc:sldMkLst>
        <pc:spChg chg="mod">
          <ac:chgData name="Ollesor 61" userId="367270d51f2aa736" providerId="LiveId" clId="{B98108D5-63C2-4F85-A331-D51E91447F80}" dt="2024-04-14T14:13:53.530" v="290" actId="20577"/>
          <ac:spMkLst>
            <pc:docMk/>
            <pc:sldMk cId="4149086969" sldId="1384"/>
            <ac:spMk id="4" creationId="{0434BC97-BC86-9508-FF75-BFC2AD529F0C}"/>
          </ac:spMkLst>
        </pc:spChg>
      </pc:sldChg>
      <pc:sldChg chg="modSp add mod">
        <pc:chgData name="Ollesor 61" userId="367270d51f2aa736" providerId="LiveId" clId="{B98108D5-63C2-4F85-A331-D51E91447F80}" dt="2024-04-14T14:15:40.914" v="296" actId="6549"/>
        <pc:sldMkLst>
          <pc:docMk/>
          <pc:sldMk cId="1238422438" sldId="1385"/>
        </pc:sldMkLst>
        <pc:spChg chg="mod">
          <ac:chgData name="Ollesor 61" userId="367270d51f2aa736" providerId="LiveId" clId="{B98108D5-63C2-4F85-A331-D51E91447F80}" dt="2024-04-14T14:15:40.914" v="296" actId="6549"/>
          <ac:spMkLst>
            <pc:docMk/>
            <pc:sldMk cId="1238422438" sldId="1385"/>
            <ac:spMk id="4" creationId="{6BC6F59D-58AD-15D8-2DFB-6D13C5FB118B}"/>
          </ac:spMkLst>
        </pc:spChg>
      </pc:sldChg>
      <pc:sldChg chg="modSp add mod">
        <pc:chgData name="Ollesor 61" userId="367270d51f2aa736" providerId="LiveId" clId="{B98108D5-63C2-4F85-A331-D51E91447F80}" dt="2024-04-14T14:16:37.887" v="314" actId="313"/>
        <pc:sldMkLst>
          <pc:docMk/>
          <pc:sldMk cId="3452961115" sldId="1386"/>
        </pc:sldMkLst>
        <pc:spChg chg="mod">
          <ac:chgData name="Ollesor 61" userId="367270d51f2aa736" providerId="LiveId" clId="{B98108D5-63C2-4F85-A331-D51E91447F80}" dt="2024-04-14T14:16:37.887" v="314" actId="313"/>
          <ac:spMkLst>
            <pc:docMk/>
            <pc:sldMk cId="3452961115" sldId="1386"/>
            <ac:spMk id="4" creationId="{6BC6F59D-58AD-15D8-2DFB-6D13C5FB118B}"/>
          </ac:spMkLst>
        </pc:spChg>
      </pc:sldChg>
      <pc:sldChg chg="modSp add mod">
        <pc:chgData name="Ollesor 61" userId="367270d51f2aa736" providerId="LiveId" clId="{B98108D5-63C2-4F85-A331-D51E91447F80}" dt="2024-04-14T14:17:33.074" v="323" actId="20577"/>
        <pc:sldMkLst>
          <pc:docMk/>
          <pc:sldMk cId="3853192790" sldId="1387"/>
        </pc:sldMkLst>
        <pc:spChg chg="mod">
          <ac:chgData name="Ollesor 61" userId="367270d51f2aa736" providerId="LiveId" clId="{B98108D5-63C2-4F85-A331-D51E91447F80}" dt="2024-04-14T14:17:33.074" v="323" actId="20577"/>
          <ac:spMkLst>
            <pc:docMk/>
            <pc:sldMk cId="3853192790" sldId="1387"/>
            <ac:spMk id="4" creationId="{6BC6F59D-58AD-15D8-2DFB-6D13C5FB118B}"/>
          </ac:spMkLst>
        </pc:spChg>
      </pc:sldChg>
      <pc:sldChg chg="modSp add mod">
        <pc:chgData name="Ollesor 61" userId="367270d51f2aa736" providerId="LiveId" clId="{B98108D5-63C2-4F85-A331-D51E91447F80}" dt="2024-04-14T14:17:59.841" v="329" actId="20577"/>
        <pc:sldMkLst>
          <pc:docMk/>
          <pc:sldMk cId="3364656724" sldId="1388"/>
        </pc:sldMkLst>
        <pc:spChg chg="mod">
          <ac:chgData name="Ollesor 61" userId="367270d51f2aa736" providerId="LiveId" clId="{B98108D5-63C2-4F85-A331-D51E91447F80}" dt="2024-04-14T14:17:59.841" v="329" actId="20577"/>
          <ac:spMkLst>
            <pc:docMk/>
            <pc:sldMk cId="3364656724" sldId="1388"/>
            <ac:spMk id="4" creationId="{6BC6F59D-58AD-15D8-2DFB-6D13C5FB118B}"/>
          </ac:spMkLst>
        </pc:spChg>
      </pc:sldChg>
      <pc:sldChg chg="modSp add mod">
        <pc:chgData name="Ollesor 61" userId="367270d51f2aa736" providerId="LiveId" clId="{B98108D5-63C2-4F85-A331-D51E91447F80}" dt="2024-04-14T14:18:43.255" v="347" actId="20577"/>
        <pc:sldMkLst>
          <pc:docMk/>
          <pc:sldMk cId="796112776" sldId="1389"/>
        </pc:sldMkLst>
        <pc:spChg chg="mod">
          <ac:chgData name="Ollesor 61" userId="367270d51f2aa736" providerId="LiveId" clId="{B98108D5-63C2-4F85-A331-D51E91447F80}" dt="2024-04-14T14:18:43.255" v="347" actId="20577"/>
          <ac:spMkLst>
            <pc:docMk/>
            <pc:sldMk cId="796112776" sldId="1389"/>
            <ac:spMk id="4" creationId="{6BC6F59D-58AD-15D8-2DFB-6D13C5FB118B}"/>
          </ac:spMkLst>
        </pc:spChg>
      </pc:sldChg>
      <pc:sldChg chg="modSp add mod">
        <pc:chgData name="Ollesor 61" userId="367270d51f2aa736" providerId="LiveId" clId="{B98108D5-63C2-4F85-A331-D51E91447F80}" dt="2024-04-14T14:21:58.351" v="401" actId="20577"/>
        <pc:sldMkLst>
          <pc:docMk/>
          <pc:sldMk cId="1331414362" sldId="1390"/>
        </pc:sldMkLst>
        <pc:spChg chg="mod">
          <ac:chgData name="Ollesor 61" userId="367270d51f2aa736" providerId="LiveId" clId="{B98108D5-63C2-4F85-A331-D51E91447F80}" dt="2024-04-14T14:21:58.351" v="401" actId="20577"/>
          <ac:spMkLst>
            <pc:docMk/>
            <pc:sldMk cId="1331414362" sldId="1390"/>
            <ac:spMk id="4" creationId="{6BC6F59D-58AD-15D8-2DFB-6D13C5FB118B}"/>
          </ac:spMkLst>
        </pc:spChg>
      </pc:sldChg>
      <pc:sldChg chg="modSp add mod">
        <pc:chgData name="Ollesor 61" userId="367270d51f2aa736" providerId="LiveId" clId="{B98108D5-63C2-4F85-A331-D51E91447F80}" dt="2024-04-14T14:20:08.481" v="394" actId="6549"/>
        <pc:sldMkLst>
          <pc:docMk/>
          <pc:sldMk cId="81627666" sldId="1391"/>
        </pc:sldMkLst>
        <pc:spChg chg="mod">
          <ac:chgData name="Ollesor 61" userId="367270d51f2aa736" providerId="LiveId" clId="{B98108D5-63C2-4F85-A331-D51E91447F80}" dt="2024-04-14T14:20:08.481" v="394" actId="6549"/>
          <ac:spMkLst>
            <pc:docMk/>
            <pc:sldMk cId="81627666" sldId="1391"/>
            <ac:spMk id="4" creationId="{6BC6F59D-58AD-15D8-2DFB-6D13C5FB118B}"/>
          </ac:spMkLst>
        </pc:spChg>
      </pc:sldChg>
      <pc:sldChg chg="modSp add mod">
        <pc:chgData name="Ollesor 61" userId="367270d51f2aa736" providerId="LiveId" clId="{B98108D5-63C2-4F85-A331-D51E91447F80}" dt="2024-04-14T14:20:33.678" v="400" actId="20577"/>
        <pc:sldMkLst>
          <pc:docMk/>
          <pc:sldMk cId="3145476903" sldId="1392"/>
        </pc:sldMkLst>
        <pc:spChg chg="mod">
          <ac:chgData name="Ollesor 61" userId="367270d51f2aa736" providerId="LiveId" clId="{B98108D5-63C2-4F85-A331-D51E91447F80}" dt="2024-04-14T14:20:33.678" v="400" actId="20577"/>
          <ac:spMkLst>
            <pc:docMk/>
            <pc:sldMk cId="3145476903" sldId="1392"/>
            <ac:spMk id="4" creationId="{0434BC97-BC86-9508-FF75-BFC2AD529F0C}"/>
          </ac:spMkLst>
        </pc:spChg>
      </pc:sldChg>
      <pc:sldChg chg="modSp add mod">
        <pc:chgData name="Ollesor 61" userId="367270d51f2aa736" providerId="LiveId" clId="{B98108D5-63C2-4F85-A331-D51E91447F80}" dt="2024-04-14T14:24:10.622" v="419" actId="20577"/>
        <pc:sldMkLst>
          <pc:docMk/>
          <pc:sldMk cId="3074731441" sldId="1393"/>
        </pc:sldMkLst>
        <pc:spChg chg="mod">
          <ac:chgData name="Ollesor 61" userId="367270d51f2aa736" providerId="LiveId" clId="{B98108D5-63C2-4F85-A331-D51E91447F80}" dt="2024-04-14T14:24:10.622" v="419" actId="20577"/>
          <ac:spMkLst>
            <pc:docMk/>
            <pc:sldMk cId="3074731441" sldId="1393"/>
            <ac:spMk id="4" creationId="{6BC6F59D-58AD-15D8-2DFB-6D13C5FB118B}"/>
          </ac:spMkLst>
        </pc:spChg>
      </pc:sldChg>
      <pc:sldChg chg="modSp add mod">
        <pc:chgData name="Ollesor 61" userId="367270d51f2aa736" providerId="LiveId" clId="{B98108D5-63C2-4F85-A331-D51E91447F80}" dt="2024-04-14T14:24:26.044" v="431" actId="6549"/>
        <pc:sldMkLst>
          <pc:docMk/>
          <pc:sldMk cId="3205403769" sldId="1394"/>
        </pc:sldMkLst>
        <pc:spChg chg="mod">
          <ac:chgData name="Ollesor 61" userId="367270d51f2aa736" providerId="LiveId" clId="{B98108D5-63C2-4F85-A331-D51E91447F80}" dt="2024-04-14T14:24:26.044" v="431" actId="6549"/>
          <ac:spMkLst>
            <pc:docMk/>
            <pc:sldMk cId="3205403769" sldId="1394"/>
            <ac:spMk id="4" creationId="{6BC6F59D-58AD-15D8-2DFB-6D13C5FB118B}"/>
          </ac:spMkLst>
        </pc:spChg>
      </pc:sldChg>
      <pc:sldChg chg="modSp add mod">
        <pc:chgData name="Ollesor 61" userId="367270d51f2aa736" providerId="LiveId" clId="{B98108D5-63C2-4F85-A331-D51E91447F80}" dt="2024-04-14T14:24:47.161" v="437" actId="20577"/>
        <pc:sldMkLst>
          <pc:docMk/>
          <pc:sldMk cId="3845443744" sldId="1395"/>
        </pc:sldMkLst>
        <pc:spChg chg="mod">
          <ac:chgData name="Ollesor 61" userId="367270d51f2aa736" providerId="LiveId" clId="{B98108D5-63C2-4F85-A331-D51E91447F80}" dt="2024-04-14T14:24:47.161" v="437" actId="20577"/>
          <ac:spMkLst>
            <pc:docMk/>
            <pc:sldMk cId="3845443744" sldId="1395"/>
            <ac:spMk id="4" creationId="{0434BC97-BC86-9508-FF75-BFC2AD529F0C}"/>
          </ac:spMkLst>
        </pc:spChg>
      </pc:sldChg>
      <pc:sldChg chg="modSp add mod">
        <pc:chgData name="Ollesor 61" userId="367270d51f2aa736" providerId="LiveId" clId="{B98108D5-63C2-4F85-A331-D51E91447F80}" dt="2024-04-14T14:25:30.215" v="448" actId="5793"/>
        <pc:sldMkLst>
          <pc:docMk/>
          <pc:sldMk cId="4248755562" sldId="1396"/>
        </pc:sldMkLst>
        <pc:spChg chg="mod">
          <ac:chgData name="Ollesor 61" userId="367270d51f2aa736" providerId="LiveId" clId="{B98108D5-63C2-4F85-A331-D51E91447F80}" dt="2024-04-14T14:25:30.215" v="448" actId="5793"/>
          <ac:spMkLst>
            <pc:docMk/>
            <pc:sldMk cId="4248755562" sldId="1396"/>
            <ac:spMk id="4" creationId="{6BC6F59D-58AD-15D8-2DFB-6D13C5FB118B}"/>
          </ac:spMkLst>
        </pc:spChg>
      </pc:sldChg>
      <pc:sldChg chg="modSp add mod">
        <pc:chgData name="Ollesor 61" userId="367270d51f2aa736" providerId="LiveId" clId="{B98108D5-63C2-4F85-A331-D51E91447F80}" dt="2024-04-14T14:25:53.030" v="459" actId="20577"/>
        <pc:sldMkLst>
          <pc:docMk/>
          <pc:sldMk cId="354134339" sldId="1397"/>
        </pc:sldMkLst>
        <pc:spChg chg="mod">
          <ac:chgData name="Ollesor 61" userId="367270d51f2aa736" providerId="LiveId" clId="{B98108D5-63C2-4F85-A331-D51E91447F80}" dt="2024-04-14T14:25:53.030" v="459" actId="20577"/>
          <ac:spMkLst>
            <pc:docMk/>
            <pc:sldMk cId="354134339" sldId="1397"/>
            <ac:spMk id="4" creationId="{6BC6F59D-58AD-15D8-2DFB-6D13C5FB118B}"/>
          </ac:spMkLst>
        </pc:spChg>
      </pc:sldChg>
      <pc:sldChg chg="modSp add mod">
        <pc:chgData name="Ollesor 61" userId="367270d51f2aa736" providerId="LiveId" clId="{B98108D5-63C2-4F85-A331-D51E91447F80}" dt="2024-04-14T14:26:42.546" v="470" actId="20577"/>
        <pc:sldMkLst>
          <pc:docMk/>
          <pc:sldMk cId="3009314176" sldId="1398"/>
        </pc:sldMkLst>
        <pc:spChg chg="mod">
          <ac:chgData name="Ollesor 61" userId="367270d51f2aa736" providerId="LiveId" clId="{B98108D5-63C2-4F85-A331-D51E91447F80}" dt="2024-04-14T14:26:42.546" v="470" actId="20577"/>
          <ac:spMkLst>
            <pc:docMk/>
            <pc:sldMk cId="3009314176" sldId="1398"/>
            <ac:spMk id="4" creationId="{6BC6F59D-58AD-15D8-2DFB-6D13C5FB118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4/14/2024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dirty="0"/>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Conquering the Stresses in your life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0" y="3602038"/>
            <a:ext cx="12192000" cy="1655762"/>
          </a:xfrm>
        </p:spPr>
        <p:txBody>
          <a:bodyPr>
            <a:normAutofit/>
          </a:bodyPr>
          <a:lstStyle/>
          <a:p>
            <a:r>
              <a:rPr lang="en-US" sz="5400" dirty="0"/>
              <a:t>A 5-Part Message Series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945341"/>
            <a:ext cx="11780808" cy="1508105"/>
          </a:xfrm>
          <a:prstGeom prst="rect">
            <a:avLst/>
          </a:prstGeom>
          <a:noFill/>
        </p:spPr>
        <p:txBody>
          <a:bodyPr wrap="square">
            <a:spAutoFit/>
          </a:bodyPr>
          <a:lstStyle/>
          <a:p>
            <a:pPr algn="ctr"/>
            <a:r>
              <a:rPr lang="en-US" sz="4800" b="1" dirty="0">
                <a:solidFill>
                  <a:srgbClr val="FFFF00"/>
                </a:solidFill>
                <a:latin typeface="Arial Nova Cond" panose="020B0506020202020204" pitchFamily="34" charset="0"/>
              </a:rPr>
              <a:t>Face every situation with faith, not fear.</a:t>
            </a:r>
            <a:endPar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endParaRPr>
          </a:p>
          <a:p>
            <a:pPr algn="ctr"/>
            <a:endParaRPr lang="en-US" sz="4400" dirty="0">
              <a:latin typeface="Arial Nova Cond" panose="020B0506020202020204" pitchFamily="34" charset="0"/>
            </a:endParaRPr>
          </a:p>
        </p:txBody>
      </p:sp>
    </p:spTree>
    <p:extLst>
      <p:ext uri="{BB962C8B-B14F-4D97-AF65-F5344CB8AC3E}">
        <p14:creationId xmlns:p14="http://schemas.microsoft.com/office/powerpoint/2010/main" val="410699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“As a result, it has become clear throughout the whole palace guard and to everyone else that I am in chains for Christ.”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1:13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93502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“And because of my chains, most of the brothers and sisters have become confident in the Lord and dare all the more to proclaim the gospel without fear.”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1:14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038278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4678204"/>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No Matter What Happens…</a:t>
            </a:r>
          </a:p>
          <a:p>
            <a:pPr algn="ctr"/>
            <a:endParaRPr lang="en-US" sz="1400" b="1" dirty="0">
              <a:effectLst>
                <a:outerShdw blurRad="38100" dist="38100" dir="2700000" algn="tl">
                  <a:srgbClr val="000000">
                    <a:alpha val="43137"/>
                  </a:srgbClr>
                </a:outerShdw>
              </a:effectLst>
              <a:latin typeface="Arial Nova Cond" panose="020B0506020202020204" pitchFamily="34" charset="0"/>
            </a:endParaRP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Remember God can bring good out of anything.</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Never let others control my attitude.</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149086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“It is true that some preach Christ out of envy and rivalry, but others out of goodwill.”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1:15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2384224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945341"/>
            <a:ext cx="11780808" cy="2308324"/>
          </a:xfrm>
          <a:prstGeom prst="rect">
            <a:avLst/>
          </a:prstGeom>
          <a:noFill/>
        </p:spPr>
        <p:txBody>
          <a:bodyPr wrap="square">
            <a:spAutoFit/>
          </a:bodyPr>
          <a:lstStyle/>
          <a:p>
            <a:pPr algn="ctr"/>
            <a:r>
              <a:rPr lang="en-US" sz="4800" b="1" dirty="0">
                <a:solidFill>
                  <a:srgbClr val="FFFF00"/>
                </a:solidFill>
                <a:latin typeface="Arial Nova Cond" panose="020B0506020202020204" pitchFamily="34" charset="0"/>
              </a:rPr>
              <a:t>You don’t need other people’s approval or permission to be happy. </a:t>
            </a:r>
          </a:p>
          <a:p>
            <a:pPr algn="ctr"/>
            <a:r>
              <a:rPr lang="en-US" sz="4800" b="1" dirty="0">
                <a:solidFill>
                  <a:srgbClr val="FFFF00"/>
                </a:solidFill>
                <a:latin typeface="Arial Nova Cond" panose="020B0506020202020204" pitchFamily="34" charset="0"/>
              </a:rPr>
              <a:t>All you need is God’s approval.</a:t>
            </a:r>
            <a:endParaRPr lang="en-US" sz="4400" dirty="0">
              <a:solidFill>
                <a:srgbClr val="FFFF00"/>
              </a:solidFill>
              <a:latin typeface="Arial Nova Cond" panose="020B0506020202020204" pitchFamily="34" charset="0"/>
            </a:endParaRPr>
          </a:p>
        </p:txBody>
      </p:sp>
    </p:spTree>
    <p:extLst>
      <p:ext uri="{BB962C8B-B14F-4D97-AF65-F5344CB8AC3E}">
        <p14:creationId xmlns:p14="http://schemas.microsoft.com/office/powerpoint/2010/main" val="3452961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“The latter do so out of love, knowing that I am put here for the defense of the gospel.”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1:16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8531927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“The former preach Christ out of selfish ambition.”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1:17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3646567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“…not sincerely, supposing that they can stir up trouble for me while I am in chains.”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1:17b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7961127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4462760"/>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“But what does it matter? The important thing is that in every way, whether from false motives or true, Christ is preached. And because of this I rejoice.”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1:18a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331414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656C8C0-019C-F12A-91B1-31E688FA7E54}"/>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How to not worry and </a:t>
            </a:r>
            <a:br>
              <a:rPr lang="en-US" sz="6000" dirty="0">
                <a:latin typeface="Berlin Sans FB Demi" panose="020E0802020502020306" pitchFamily="34" charset="0"/>
              </a:rPr>
            </a:br>
            <a:r>
              <a:rPr lang="en-US" sz="6000" dirty="0">
                <a:latin typeface="Berlin Sans FB Demi" panose="020E0802020502020306" pitchFamily="34" charset="0"/>
              </a:rPr>
              <a:t>be happy</a:t>
            </a:r>
          </a:p>
        </p:txBody>
      </p:sp>
      <p:sp>
        <p:nvSpPr>
          <p:cNvPr id="8" name="Subtitle 7">
            <a:extLst>
              <a:ext uri="{FF2B5EF4-FFF2-40B4-BE49-F238E27FC236}">
                <a16:creationId xmlns:a16="http://schemas.microsoft.com/office/drawing/2014/main" id="{0AFA9E44-DDD1-4F8B-F766-9EB0A7166BF4}"/>
              </a:ext>
            </a:extLst>
          </p:cNvPr>
          <p:cNvSpPr>
            <a:spLocks noGrp="1"/>
          </p:cNvSpPr>
          <p:nvPr>
            <p:ph type="subTitle" idx="1"/>
          </p:nvPr>
        </p:nvSpPr>
        <p:spPr/>
        <p:txBody>
          <a:bodyPr/>
          <a:lstStyle/>
          <a:p>
            <a:endParaRPr lang="en-US" dirty="0"/>
          </a:p>
        </p:txBody>
      </p:sp>
      <p:sp>
        <p:nvSpPr>
          <p:cNvPr id="9" name="Subtitle 2">
            <a:extLst>
              <a:ext uri="{FF2B5EF4-FFF2-40B4-BE49-F238E27FC236}">
                <a16:creationId xmlns:a16="http://schemas.microsoft.com/office/drawing/2014/main" id="{C67CCD1E-79C8-E218-7B8F-D37EFBBB53FB}"/>
              </a:ext>
            </a:extLst>
          </p:cNvPr>
          <p:cNvSpPr txBox="1">
            <a:spLocks/>
          </p:cNvSpPr>
          <p:nvPr/>
        </p:nvSpPr>
        <p:spPr>
          <a:xfrm>
            <a:off x="1595269" y="3602038"/>
            <a:ext cx="9001462" cy="2849562"/>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r>
              <a:rPr lang="en-US" sz="6000" dirty="0"/>
              <a:t>Phil. 1:12-30</a:t>
            </a:r>
          </a:p>
          <a:p>
            <a:r>
              <a:rPr lang="en-US" sz="6000" dirty="0"/>
              <a:t>Part 2</a:t>
            </a:r>
            <a:endParaRPr lang="en-US" sz="4400" dirty="0"/>
          </a:p>
        </p:txBody>
      </p:sp>
    </p:spTree>
    <p:extLst>
      <p:ext uri="{BB962C8B-B14F-4D97-AF65-F5344CB8AC3E}">
        <p14:creationId xmlns:p14="http://schemas.microsoft.com/office/powerpoint/2010/main" val="49961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“Give thanks in all circumstances; for this is God’s will for you in Christ Jesus.” </a:t>
            </a:r>
          </a:p>
          <a:p>
            <a:pPr algn="ctr"/>
            <a:r>
              <a:rPr lang="en-US" sz="4800" b="1" dirty="0">
                <a:effectLst>
                  <a:outerShdw blurRad="38100" dist="38100" dir="2700000" algn="tl">
                    <a:srgbClr val="000000">
                      <a:alpha val="43137"/>
                    </a:srgbClr>
                  </a:outerShdw>
                </a:effectLst>
                <a:latin typeface="Arial Nova Cond" panose="020B0506020202020204" pitchFamily="34" charset="0"/>
              </a:rPr>
              <a:t>1 Thessalonians 5:18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81627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5416868"/>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No Matter What Happens…</a:t>
            </a:r>
          </a:p>
          <a:p>
            <a:pPr algn="ctr"/>
            <a:endParaRPr lang="en-US" sz="1400" b="1" dirty="0">
              <a:effectLst>
                <a:outerShdw blurRad="38100" dist="38100" dir="2700000" algn="tl">
                  <a:srgbClr val="000000">
                    <a:alpha val="43137"/>
                  </a:srgbClr>
                </a:outerShdw>
              </a:effectLst>
              <a:latin typeface="Arial Nova Cond" panose="020B0506020202020204" pitchFamily="34" charset="0"/>
            </a:endParaRP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Remember God can bring good out of anything.</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Never let others control my attitude.</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Trust God to always work things out.</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145476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5201424"/>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“Yes, and I will continue to rejoice, for I know that through your prayers and God’s provision of the Spirit of Jesus Christ what has happened to me will turn out for my deliverance.”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1:18a-19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0747314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86278" y="528917"/>
            <a:ext cx="11780808" cy="5940088"/>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“I eagerly expect and hope that I will in no way be ashamed, but will have sufficient courage so that now as always Christ will be exalted in my body, whether by life or by death. For to me, to live is Christ and to die is gain.”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1:20-21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205403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6894195"/>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No Matter What Happens…</a:t>
            </a:r>
          </a:p>
          <a:p>
            <a:pPr algn="ctr"/>
            <a:endParaRPr lang="en-US" sz="1400" b="1" dirty="0">
              <a:effectLst>
                <a:outerShdw blurRad="38100" dist="38100" dir="2700000" algn="tl">
                  <a:srgbClr val="000000">
                    <a:alpha val="43137"/>
                  </a:srgbClr>
                </a:outerShdw>
              </a:effectLst>
              <a:latin typeface="Arial Nova Cond" panose="020B0506020202020204" pitchFamily="34" charset="0"/>
            </a:endParaRP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Remember God can bring good out of anything.</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Never let others control my attitude.</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Trust God to always work things out.</a:t>
            </a:r>
          </a:p>
          <a:p>
            <a:pPr marL="914400" indent="-914400">
              <a:buAutoNum type="arabicPeriod"/>
            </a:pPr>
            <a:r>
              <a:rPr lang="en-US" sz="4800" b="1" dirty="0">
                <a:effectLst>
                  <a:outerShdw blurRad="38100" dist="38100" dir="2700000" algn="tl">
                    <a:srgbClr val="000000">
                      <a:alpha val="43137"/>
                    </a:srgbClr>
                  </a:outerShdw>
                </a:effectLst>
                <a:latin typeface="Arial Nova Cond" panose="020B0506020202020204" pitchFamily="34" charset="0"/>
              </a:rPr>
              <a:t>Stay focused on my purpose not my problem.</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84544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80682"/>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“If I am to go on living in the body, this will mean fruitful labor for me. Yet what shall I choose? I do not know! I am torn between the two: I desire to depart and be with Christ, which is better by far; but it is more necessary for you that I remain in the body…</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2487555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80682"/>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“Convinced of this, I know that I will remain, and I will continue with all of you for your progress and joy in the faith.”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1:22-25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541343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398494"/>
            <a:ext cx="11780808" cy="2308324"/>
          </a:xfrm>
          <a:prstGeom prst="rect">
            <a:avLst/>
          </a:prstGeom>
          <a:noFill/>
        </p:spPr>
        <p:txBody>
          <a:bodyPr wrap="square">
            <a:spAutoFit/>
          </a:bodyPr>
          <a:lstStyle/>
          <a:p>
            <a:pPr algn="ctr"/>
            <a:r>
              <a:rPr lang="en-US" sz="4400" dirty="0">
                <a:latin typeface="Arial Nova Cond" panose="020B0506020202020204" pitchFamily="34" charset="0"/>
              </a:rPr>
              <a:t>	 </a:t>
            </a:r>
            <a:r>
              <a:rPr lang="en-US" sz="4800" b="1" dirty="0">
                <a:solidFill>
                  <a:srgbClr val="FFFF00"/>
                </a:solidFill>
                <a:latin typeface="Arial Nova Cond" panose="020B0506020202020204" pitchFamily="34" charset="0"/>
              </a:rPr>
              <a:t>Happiness comes from self-sacrifice, living for the benefit of the glory of God and </a:t>
            </a:r>
          </a:p>
          <a:p>
            <a:pPr algn="ctr"/>
            <a:r>
              <a:rPr lang="en-US" sz="4800" b="1" dirty="0">
                <a:solidFill>
                  <a:srgbClr val="FFFF00"/>
                </a:solidFill>
                <a:latin typeface="Arial Nova Cond" panose="020B0506020202020204" pitchFamily="34" charset="0"/>
              </a:rPr>
              <a:t>in order to serve others.</a:t>
            </a:r>
            <a:endParaRPr lang="en-US" sz="4400" dirty="0">
              <a:solidFill>
                <a:srgbClr val="FFFF00"/>
              </a:solidFill>
              <a:latin typeface="Arial Nova Cond" panose="020B0506020202020204" pitchFamily="34" charset="0"/>
            </a:endParaRPr>
          </a:p>
        </p:txBody>
      </p:sp>
    </p:spTree>
    <p:extLst>
      <p:ext uri="{BB962C8B-B14F-4D97-AF65-F5344CB8AC3E}">
        <p14:creationId xmlns:p14="http://schemas.microsoft.com/office/powerpoint/2010/main" val="30093141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2985433"/>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“Whatever happens, conduct yourselves in a manner worthy of the gospel of Christ.”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1:27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49448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2185214"/>
          </a:xfrm>
          <a:prstGeom prst="rect">
            <a:avLst/>
          </a:prstGeom>
          <a:noFill/>
        </p:spPr>
        <p:txBody>
          <a:bodyPr wrap="square">
            <a:spAutoFit/>
          </a:bodyPr>
          <a:lstStyle/>
          <a:p>
            <a:r>
              <a:rPr lang="en-US" sz="4400" dirty="0">
                <a:latin typeface="Arial Nova Cond" panose="020B0506020202020204" pitchFamily="34" charset="0"/>
              </a:rPr>
              <a:t>	</a:t>
            </a:r>
            <a:endParaRPr lang="en-US" sz="4800" b="1" dirty="0">
              <a:latin typeface="Arial Nova Cond" panose="020B0506020202020204" pitchFamily="34" charset="0"/>
            </a:endParaRP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1:12-30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690791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5201424"/>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No Matter What Happens…</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764271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8" y="0"/>
            <a:ext cx="11927541" cy="4093428"/>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No Matter What Happens…</a:t>
            </a:r>
          </a:p>
          <a:p>
            <a:pPr algn="ctr"/>
            <a:endParaRPr lang="en-US" sz="14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1. Remember God can bring good out of anything.</a:t>
            </a:r>
          </a:p>
          <a:p>
            <a:r>
              <a:rPr lang="en-US" sz="4800" b="1" dirty="0">
                <a:effectLst>
                  <a:outerShdw blurRad="38100" dist="38100" dir="2700000" algn="tl">
                    <a:srgbClr val="000000">
                      <a:alpha val="43137"/>
                    </a:srgbClr>
                  </a:outerShdw>
                </a:effectLst>
                <a:latin typeface="Arial Nova Cond" panose="020B0506020202020204" pitchFamily="34" charset="0"/>
              </a:rPr>
              <a:t>		</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674615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“And we know that in all things God works for the good of those who love him, who have been called according to his purpose.”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8:28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8204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945341"/>
            <a:ext cx="11780808" cy="2246769"/>
          </a:xfrm>
          <a:prstGeom prst="rect">
            <a:avLst/>
          </a:prstGeom>
          <a:noFill/>
        </p:spPr>
        <p:txBody>
          <a:bodyPr wrap="square">
            <a:spAutoFit/>
          </a:bodyPr>
          <a:lstStyle/>
          <a:p>
            <a:pPr algn="ctr"/>
            <a:r>
              <a:rPr lang="en-US" sz="4800" b="1" dirty="0">
                <a:solidFill>
                  <a:srgbClr val="FFFF00"/>
                </a:solidFill>
                <a:latin typeface="Arial Nova Cond" panose="020B0506020202020204" pitchFamily="34" charset="0"/>
              </a:rPr>
              <a:t>Look at everything from God’s perspective</a:t>
            </a:r>
          </a:p>
          <a:p>
            <a:pPr algn="ctr"/>
            <a:r>
              <a:rPr lang="en-US" sz="4800" b="1" dirty="0">
                <a:solidFill>
                  <a:srgbClr val="FFFF00"/>
                </a:solidFill>
                <a:latin typeface="Arial Nova Cond" panose="020B0506020202020204" pitchFamily="34" charset="0"/>
              </a:rPr>
              <a:t>not your own.</a:t>
            </a:r>
            <a:endPar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endParaRPr>
          </a:p>
          <a:p>
            <a:pPr algn="ctr"/>
            <a:endParaRPr lang="en-US" sz="4400" dirty="0">
              <a:latin typeface="Arial Nova Cond" panose="020B0506020202020204" pitchFamily="34" charset="0"/>
            </a:endParaRPr>
          </a:p>
        </p:txBody>
      </p:sp>
    </p:spTree>
    <p:extLst>
      <p:ext uri="{BB962C8B-B14F-4D97-AF65-F5344CB8AC3E}">
        <p14:creationId xmlns:p14="http://schemas.microsoft.com/office/powerpoint/2010/main" val="898393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205596" y="1443317"/>
            <a:ext cx="11780808" cy="3724096"/>
          </a:xfrm>
          <a:prstGeom prst="rect">
            <a:avLst/>
          </a:prstGeom>
          <a:noFill/>
        </p:spPr>
        <p:txBody>
          <a:bodyPr wrap="square">
            <a:spAutoFit/>
          </a:bodyPr>
          <a:lstStyle/>
          <a:p>
            <a:r>
              <a:rPr lang="en-US" sz="4400" dirty="0">
                <a:latin typeface="Arial Nova Cond" panose="020B0506020202020204" pitchFamily="34" charset="0"/>
              </a:rPr>
              <a:t>	 </a:t>
            </a:r>
            <a:r>
              <a:rPr lang="en-US" sz="4800" b="1" dirty="0">
                <a:latin typeface="Arial Nova Cond" panose="020B0506020202020204" pitchFamily="34" charset="0"/>
              </a:rPr>
              <a:t>“Now I want you to know, brothers and sisters, that what has happened to me has actually served to advance the gospel.” </a:t>
            </a:r>
          </a:p>
          <a:p>
            <a:pPr algn="ctr"/>
            <a:r>
              <a:rPr lang="en-US" sz="4800" b="1" dirty="0">
                <a:effectLst>
                  <a:outerShdw blurRad="38100" dist="38100" dir="2700000" algn="tl">
                    <a:srgbClr val="000000">
                      <a:alpha val="43137"/>
                    </a:srgbClr>
                  </a:outerShdw>
                </a:effectLst>
                <a:latin typeface="Arial Nova Cond" panose="020B0506020202020204" pitchFamily="34" charset="0"/>
              </a:rPr>
              <a:t>Philippians 1:12 (NIV)</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3503440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2478</TotalTime>
  <Words>750</Words>
  <Application>Microsoft Office PowerPoint</Application>
  <PresentationFormat>Widescreen</PresentationFormat>
  <Paragraphs>71</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Nova Cond</vt:lpstr>
      <vt:lpstr>Berlin Sans FB Demi</vt:lpstr>
      <vt:lpstr>Bookman Old Style</vt:lpstr>
      <vt:lpstr>Rockwell</vt:lpstr>
      <vt:lpstr>Damask</vt:lpstr>
      <vt:lpstr>Conquering the Stresses in your life</vt:lpstr>
      <vt:lpstr>How to not worry and  be happy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44</cp:revision>
  <dcterms:created xsi:type="dcterms:W3CDTF">2022-11-06T08:09:33Z</dcterms:created>
  <dcterms:modified xsi:type="dcterms:W3CDTF">2024-04-14T14:27:37Z</dcterms:modified>
</cp:coreProperties>
</file>