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32" r:id="rId2"/>
  </p:sldMasterIdLst>
  <p:sldIdLst>
    <p:sldId id="256" r:id="rId3"/>
    <p:sldId id="257" r:id="rId4"/>
    <p:sldId id="280" r:id="rId5"/>
    <p:sldId id="281" r:id="rId6"/>
    <p:sldId id="258" r:id="rId7"/>
    <p:sldId id="283" r:id="rId8"/>
    <p:sldId id="282" r:id="rId9"/>
    <p:sldId id="285" r:id="rId10"/>
    <p:sldId id="286"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 id="301" r:id="rId26"/>
    <p:sldId id="302" r:id="rId27"/>
    <p:sldId id="279"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EEB632-99CA-40FD-A1EB-BEFEB16FA02B}" v="52" dt="2023-05-14T14:09:45.5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1" d="100"/>
          <a:sy n="141" d="100"/>
        </p:scale>
        <p:origin x="23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llesor 61" userId="367270d51f2aa736" providerId="LiveId" clId="{8CEEB632-99CA-40FD-A1EB-BEFEB16FA02B}"/>
    <pc:docChg chg="undo custSel addSld delSld modSld sldOrd">
      <pc:chgData name="Ollesor 61" userId="367270d51f2aa736" providerId="LiveId" clId="{8CEEB632-99CA-40FD-A1EB-BEFEB16FA02B}" dt="2023-05-14T14:10:12.980" v="851" actId="20577"/>
      <pc:docMkLst>
        <pc:docMk/>
      </pc:docMkLst>
      <pc:sldChg chg="modSp mod">
        <pc:chgData name="Ollesor 61" userId="367270d51f2aa736" providerId="LiveId" clId="{8CEEB632-99CA-40FD-A1EB-BEFEB16FA02B}" dt="2023-05-14T13:30:13.207" v="65"/>
        <pc:sldMkLst>
          <pc:docMk/>
          <pc:sldMk cId="0" sldId="257"/>
        </pc:sldMkLst>
        <pc:spChg chg="mod">
          <ac:chgData name="Ollesor 61" userId="367270d51f2aa736" providerId="LiveId" clId="{8CEEB632-99CA-40FD-A1EB-BEFEB16FA02B}" dt="2023-05-14T13:29:54.460" v="47" actId="404"/>
          <ac:spMkLst>
            <pc:docMk/>
            <pc:sldMk cId="0" sldId="257"/>
            <ac:spMk id="2" creationId="{00000000-0000-0000-0000-000000000000}"/>
          </ac:spMkLst>
        </pc:spChg>
        <pc:spChg chg="mod">
          <ac:chgData name="Ollesor 61" userId="367270d51f2aa736" providerId="LiveId" clId="{8CEEB632-99CA-40FD-A1EB-BEFEB16FA02B}" dt="2023-05-14T13:30:13.207" v="65"/>
          <ac:spMkLst>
            <pc:docMk/>
            <pc:sldMk cId="0" sldId="257"/>
            <ac:spMk id="4" creationId="{00000000-0000-0000-0000-000000000000}"/>
          </ac:spMkLst>
        </pc:spChg>
      </pc:sldChg>
      <pc:sldChg chg="modSp mod ord">
        <pc:chgData name="Ollesor 61" userId="367270d51f2aa736" providerId="LiveId" clId="{8CEEB632-99CA-40FD-A1EB-BEFEB16FA02B}" dt="2023-05-14T13:54:53.205" v="212"/>
        <pc:sldMkLst>
          <pc:docMk/>
          <pc:sldMk cId="0" sldId="258"/>
        </pc:sldMkLst>
        <pc:spChg chg="mod">
          <ac:chgData name="Ollesor 61" userId="367270d51f2aa736" providerId="LiveId" clId="{8CEEB632-99CA-40FD-A1EB-BEFEB16FA02B}" dt="2023-05-14T13:54:46.963" v="210" actId="20577"/>
          <ac:spMkLst>
            <pc:docMk/>
            <pc:sldMk cId="0" sldId="258"/>
            <ac:spMk id="2" creationId="{00000000-0000-0000-0000-000000000000}"/>
          </ac:spMkLst>
        </pc:spChg>
      </pc:sldChg>
      <pc:sldChg chg="modSp mod">
        <pc:chgData name="Ollesor 61" userId="367270d51f2aa736" providerId="LiveId" clId="{8CEEB632-99CA-40FD-A1EB-BEFEB16FA02B}" dt="2023-05-14T13:52:21.154" v="89" actId="313"/>
        <pc:sldMkLst>
          <pc:docMk/>
          <pc:sldMk cId="571014625" sldId="280"/>
        </pc:sldMkLst>
        <pc:spChg chg="mod">
          <ac:chgData name="Ollesor 61" userId="367270d51f2aa736" providerId="LiveId" clId="{8CEEB632-99CA-40FD-A1EB-BEFEB16FA02B}" dt="2023-05-14T13:30:47.183" v="83" actId="20577"/>
          <ac:spMkLst>
            <pc:docMk/>
            <pc:sldMk cId="571014625" sldId="280"/>
            <ac:spMk id="2" creationId="{00000000-0000-0000-0000-000000000000}"/>
          </ac:spMkLst>
        </pc:spChg>
        <pc:spChg chg="mod">
          <ac:chgData name="Ollesor 61" userId="367270d51f2aa736" providerId="LiveId" clId="{8CEEB632-99CA-40FD-A1EB-BEFEB16FA02B}" dt="2023-05-14T13:52:21.154" v="89" actId="313"/>
          <ac:spMkLst>
            <pc:docMk/>
            <pc:sldMk cId="571014625" sldId="280"/>
            <ac:spMk id="3" creationId="{00000000-0000-0000-0000-000000000000}"/>
          </ac:spMkLst>
        </pc:spChg>
      </pc:sldChg>
      <pc:sldChg chg="del">
        <pc:chgData name="Ollesor 61" userId="367270d51f2aa736" providerId="LiveId" clId="{8CEEB632-99CA-40FD-A1EB-BEFEB16FA02B}" dt="2023-05-14T13:52:30.018" v="90" actId="47"/>
        <pc:sldMkLst>
          <pc:docMk/>
          <pc:sldMk cId="2157998923" sldId="281"/>
        </pc:sldMkLst>
      </pc:sldChg>
      <pc:sldChg chg="modSp add mod">
        <pc:chgData name="Ollesor 61" userId="367270d51f2aa736" providerId="LiveId" clId="{8CEEB632-99CA-40FD-A1EB-BEFEB16FA02B}" dt="2023-05-14T13:54:19.607" v="172" actId="20577"/>
        <pc:sldMkLst>
          <pc:docMk/>
          <pc:sldMk cId="3569385161" sldId="281"/>
        </pc:sldMkLst>
        <pc:spChg chg="mod">
          <ac:chgData name="Ollesor 61" userId="367270d51f2aa736" providerId="LiveId" clId="{8CEEB632-99CA-40FD-A1EB-BEFEB16FA02B}" dt="2023-05-14T13:54:19.607" v="172" actId="20577"/>
          <ac:spMkLst>
            <pc:docMk/>
            <pc:sldMk cId="3569385161" sldId="281"/>
            <ac:spMk id="3" creationId="{00000000-0000-0000-0000-000000000000}"/>
          </ac:spMkLst>
        </pc:spChg>
      </pc:sldChg>
      <pc:sldChg chg="delSp modSp add mod ord">
        <pc:chgData name="Ollesor 61" userId="367270d51f2aa736" providerId="LiveId" clId="{8CEEB632-99CA-40FD-A1EB-BEFEB16FA02B}" dt="2023-05-14T14:00:26.683" v="335"/>
        <pc:sldMkLst>
          <pc:docMk/>
          <pc:sldMk cId="3855234067" sldId="282"/>
        </pc:sldMkLst>
        <pc:spChg chg="mod">
          <ac:chgData name="Ollesor 61" userId="367270d51f2aa736" providerId="LiveId" clId="{8CEEB632-99CA-40FD-A1EB-BEFEB16FA02B}" dt="2023-05-14T13:58:31.865" v="294" actId="20577"/>
          <ac:spMkLst>
            <pc:docMk/>
            <pc:sldMk cId="3855234067" sldId="282"/>
            <ac:spMk id="2" creationId="{00000000-0000-0000-0000-000000000000}"/>
          </ac:spMkLst>
        </pc:spChg>
        <pc:spChg chg="del">
          <ac:chgData name="Ollesor 61" userId="367270d51f2aa736" providerId="LiveId" clId="{8CEEB632-99CA-40FD-A1EB-BEFEB16FA02B}" dt="2023-05-14T13:58:06.251" v="262" actId="478"/>
          <ac:spMkLst>
            <pc:docMk/>
            <pc:sldMk cId="3855234067" sldId="282"/>
            <ac:spMk id="3" creationId="{00000000-0000-0000-0000-000000000000}"/>
          </ac:spMkLst>
        </pc:spChg>
      </pc:sldChg>
      <pc:sldChg chg="del">
        <pc:chgData name="Ollesor 61" userId="367270d51f2aa736" providerId="LiveId" clId="{8CEEB632-99CA-40FD-A1EB-BEFEB16FA02B}" dt="2023-05-14T13:52:33.383" v="91" actId="47"/>
        <pc:sldMkLst>
          <pc:docMk/>
          <pc:sldMk cId="3908704058" sldId="282"/>
        </pc:sldMkLst>
      </pc:sldChg>
      <pc:sldChg chg="add del setBg">
        <pc:chgData name="Ollesor 61" userId="367270d51f2aa736" providerId="LiveId" clId="{8CEEB632-99CA-40FD-A1EB-BEFEB16FA02B}" dt="2023-05-14T13:55:18.403" v="215"/>
        <pc:sldMkLst>
          <pc:docMk/>
          <pc:sldMk cId="1053920605" sldId="283"/>
        </pc:sldMkLst>
      </pc:sldChg>
      <pc:sldChg chg="modSp add mod">
        <pc:chgData name="Ollesor 61" userId="367270d51f2aa736" providerId="LiveId" clId="{8CEEB632-99CA-40FD-A1EB-BEFEB16FA02B}" dt="2023-05-14T13:55:59.915" v="241" actId="20577"/>
        <pc:sldMkLst>
          <pc:docMk/>
          <pc:sldMk cId="2174173525" sldId="283"/>
        </pc:sldMkLst>
        <pc:spChg chg="mod">
          <ac:chgData name="Ollesor 61" userId="367270d51f2aa736" providerId="LiveId" clId="{8CEEB632-99CA-40FD-A1EB-BEFEB16FA02B}" dt="2023-05-14T13:55:59.915" v="241" actId="20577"/>
          <ac:spMkLst>
            <pc:docMk/>
            <pc:sldMk cId="2174173525" sldId="283"/>
            <ac:spMk id="2" creationId="{00000000-0000-0000-0000-000000000000}"/>
          </ac:spMkLst>
        </pc:spChg>
        <pc:spChg chg="mod">
          <ac:chgData name="Ollesor 61" userId="367270d51f2aa736" providerId="LiveId" clId="{8CEEB632-99CA-40FD-A1EB-BEFEB16FA02B}" dt="2023-05-14T13:55:52.518" v="233" actId="313"/>
          <ac:spMkLst>
            <pc:docMk/>
            <pc:sldMk cId="2174173525" sldId="283"/>
            <ac:spMk id="3" creationId="{00000000-0000-0000-0000-000000000000}"/>
          </ac:spMkLst>
        </pc:spChg>
      </pc:sldChg>
      <pc:sldChg chg="del">
        <pc:chgData name="Ollesor 61" userId="367270d51f2aa736" providerId="LiveId" clId="{8CEEB632-99CA-40FD-A1EB-BEFEB16FA02B}" dt="2023-05-14T13:53:48.984" v="161" actId="47"/>
        <pc:sldMkLst>
          <pc:docMk/>
          <pc:sldMk cId="2731581856" sldId="283"/>
        </pc:sldMkLst>
      </pc:sldChg>
      <pc:sldChg chg="addSp delSp modSp add del mod">
        <pc:chgData name="Ollesor 61" userId="367270d51f2aa736" providerId="LiveId" clId="{8CEEB632-99CA-40FD-A1EB-BEFEB16FA02B}" dt="2023-05-14T14:00:28.066" v="336" actId="47"/>
        <pc:sldMkLst>
          <pc:docMk/>
          <pc:sldMk cId="1713432189" sldId="284"/>
        </pc:sldMkLst>
        <pc:spChg chg="add del mod">
          <ac:chgData name="Ollesor 61" userId="367270d51f2aa736" providerId="LiveId" clId="{8CEEB632-99CA-40FD-A1EB-BEFEB16FA02B}" dt="2023-05-14T13:57:56.709" v="261" actId="14100"/>
          <ac:spMkLst>
            <pc:docMk/>
            <pc:sldMk cId="1713432189" sldId="284"/>
            <ac:spMk id="2" creationId="{00000000-0000-0000-0000-000000000000}"/>
          </ac:spMkLst>
        </pc:spChg>
        <pc:spChg chg="del mod">
          <ac:chgData name="Ollesor 61" userId="367270d51f2aa736" providerId="LiveId" clId="{8CEEB632-99CA-40FD-A1EB-BEFEB16FA02B}" dt="2023-05-14T13:56:28.847" v="246" actId="478"/>
          <ac:spMkLst>
            <pc:docMk/>
            <pc:sldMk cId="1713432189" sldId="284"/>
            <ac:spMk id="3" creationId="{00000000-0000-0000-0000-000000000000}"/>
          </ac:spMkLst>
        </pc:spChg>
        <pc:spChg chg="add del mod">
          <ac:chgData name="Ollesor 61" userId="367270d51f2aa736" providerId="LiveId" clId="{8CEEB632-99CA-40FD-A1EB-BEFEB16FA02B}" dt="2023-05-14T13:56:36.829" v="249" actId="478"/>
          <ac:spMkLst>
            <pc:docMk/>
            <pc:sldMk cId="1713432189" sldId="284"/>
            <ac:spMk id="5" creationId="{77FCBFF1-D528-688E-FEA3-D91059D0DE02}"/>
          </ac:spMkLst>
        </pc:spChg>
      </pc:sldChg>
      <pc:sldChg chg="add del setBg">
        <pc:chgData name="Ollesor 61" userId="367270d51f2aa736" providerId="LiveId" clId="{8CEEB632-99CA-40FD-A1EB-BEFEB16FA02B}" dt="2023-05-14T13:56:11.660" v="243"/>
        <pc:sldMkLst>
          <pc:docMk/>
          <pc:sldMk cId="2214252601" sldId="284"/>
        </pc:sldMkLst>
      </pc:sldChg>
      <pc:sldChg chg="del">
        <pc:chgData name="Ollesor 61" userId="367270d51f2aa736" providerId="LiveId" clId="{8CEEB632-99CA-40FD-A1EB-BEFEB16FA02B}" dt="2023-05-14T13:53:48.984" v="161" actId="47"/>
        <pc:sldMkLst>
          <pc:docMk/>
          <pc:sldMk cId="3984445204" sldId="284"/>
        </pc:sldMkLst>
      </pc:sldChg>
      <pc:sldChg chg="modSp add mod">
        <pc:chgData name="Ollesor 61" userId="367270d51f2aa736" providerId="LiveId" clId="{8CEEB632-99CA-40FD-A1EB-BEFEB16FA02B}" dt="2023-05-14T13:59:20.038" v="321" actId="6549"/>
        <pc:sldMkLst>
          <pc:docMk/>
          <pc:sldMk cId="174765761" sldId="285"/>
        </pc:sldMkLst>
        <pc:spChg chg="mod">
          <ac:chgData name="Ollesor 61" userId="367270d51f2aa736" providerId="LiveId" clId="{8CEEB632-99CA-40FD-A1EB-BEFEB16FA02B}" dt="2023-05-14T13:59:20.038" v="321" actId="6549"/>
          <ac:spMkLst>
            <pc:docMk/>
            <pc:sldMk cId="174765761" sldId="285"/>
            <ac:spMk id="2" creationId="{00000000-0000-0000-0000-000000000000}"/>
          </ac:spMkLst>
        </pc:spChg>
        <pc:spChg chg="mod">
          <ac:chgData name="Ollesor 61" userId="367270d51f2aa736" providerId="LiveId" clId="{8CEEB632-99CA-40FD-A1EB-BEFEB16FA02B}" dt="2023-05-14T13:58:56.110" v="306" actId="313"/>
          <ac:spMkLst>
            <pc:docMk/>
            <pc:sldMk cId="174765761" sldId="285"/>
            <ac:spMk id="3" creationId="{00000000-0000-0000-0000-000000000000}"/>
          </ac:spMkLst>
        </pc:spChg>
      </pc:sldChg>
      <pc:sldChg chg="add del setBg">
        <pc:chgData name="Ollesor 61" userId="367270d51f2aa736" providerId="LiveId" clId="{8CEEB632-99CA-40FD-A1EB-BEFEB16FA02B}" dt="2023-05-14T13:58:41.216" v="296"/>
        <pc:sldMkLst>
          <pc:docMk/>
          <pc:sldMk cId="1833234744" sldId="285"/>
        </pc:sldMkLst>
      </pc:sldChg>
      <pc:sldChg chg="del">
        <pc:chgData name="Ollesor 61" userId="367270d51f2aa736" providerId="LiveId" clId="{8CEEB632-99CA-40FD-A1EB-BEFEB16FA02B}" dt="2023-05-14T13:53:48.984" v="161" actId="47"/>
        <pc:sldMkLst>
          <pc:docMk/>
          <pc:sldMk cId="3039044810" sldId="285"/>
        </pc:sldMkLst>
      </pc:sldChg>
      <pc:sldChg chg="del">
        <pc:chgData name="Ollesor 61" userId="367270d51f2aa736" providerId="LiveId" clId="{8CEEB632-99CA-40FD-A1EB-BEFEB16FA02B}" dt="2023-05-14T13:53:48.984" v="161" actId="47"/>
        <pc:sldMkLst>
          <pc:docMk/>
          <pc:sldMk cId="1341537773" sldId="286"/>
        </pc:sldMkLst>
      </pc:sldChg>
      <pc:sldChg chg="modSp add mod">
        <pc:chgData name="Ollesor 61" userId="367270d51f2aa736" providerId="LiveId" clId="{8CEEB632-99CA-40FD-A1EB-BEFEB16FA02B}" dt="2023-05-14T13:59:49.809" v="333" actId="20577"/>
        <pc:sldMkLst>
          <pc:docMk/>
          <pc:sldMk cId="3313969853" sldId="286"/>
        </pc:sldMkLst>
        <pc:spChg chg="mod">
          <ac:chgData name="Ollesor 61" userId="367270d51f2aa736" providerId="LiveId" clId="{8CEEB632-99CA-40FD-A1EB-BEFEB16FA02B}" dt="2023-05-14T13:59:49.809" v="333" actId="20577"/>
          <ac:spMkLst>
            <pc:docMk/>
            <pc:sldMk cId="3313969853" sldId="286"/>
            <ac:spMk id="2" creationId="{00000000-0000-0000-0000-000000000000}"/>
          </ac:spMkLst>
        </pc:spChg>
        <pc:spChg chg="mod">
          <ac:chgData name="Ollesor 61" userId="367270d51f2aa736" providerId="LiveId" clId="{8CEEB632-99CA-40FD-A1EB-BEFEB16FA02B}" dt="2023-05-14T13:59:41.990" v="325" actId="1037"/>
          <ac:spMkLst>
            <pc:docMk/>
            <pc:sldMk cId="3313969853" sldId="286"/>
            <ac:spMk id="3" creationId="{00000000-0000-0000-0000-000000000000}"/>
          </ac:spMkLst>
        </pc:spChg>
      </pc:sldChg>
      <pc:sldChg chg="modSp add mod">
        <pc:chgData name="Ollesor 61" userId="367270d51f2aa736" providerId="LiveId" clId="{8CEEB632-99CA-40FD-A1EB-BEFEB16FA02B}" dt="2023-05-14T14:01:02.507" v="371" actId="1076"/>
        <pc:sldMkLst>
          <pc:docMk/>
          <pc:sldMk cId="160552134" sldId="287"/>
        </pc:sldMkLst>
        <pc:spChg chg="mod">
          <ac:chgData name="Ollesor 61" userId="367270d51f2aa736" providerId="LiveId" clId="{8CEEB632-99CA-40FD-A1EB-BEFEB16FA02B}" dt="2023-05-14T14:01:02.507" v="371" actId="1076"/>
          <ac:spMkLst>
            <pc:docMk/>
            <pc:sldMk cId="160552134" sldId="287"/>
            <ac:spMk id="2" creationId="{00000000-0000-0000-0000-000000000000}"/>
          </ac:spMkLst>
        </pc:spChg>
      </pc:sldChg>
      <pc:sldChg chg="add del setBg">
        <pc:chgData name="Ollesor 61" userId="367270d51f2aa736" providerId="LiveId" clId="{8CEEB632-99CA-40FD-A1EB-BEFEB16FA02B}" dt="2023-05-14T14:00:45.049" v="338"/>
        <pc:sldMkLst>
          <pc:docMk/>
          <pc:sldMk cId="2556551580" sldId="287"/>
        </pc:sldMkLst>
      </pc:sldChg>
      <pc:sldChg chg="del">
        <pc:chgData name="Ollesor 61" userId="367270d51f2aa736" providerId="LiveId" clId="{8CEEB632-99CA-40FD-A1EB-BEFEB16FA02B}" dt="2023-05-14T13:53:48.984" v="161" actId="47"/>
        <pc:sldMkLst>
          <pc:docMk/>
          <pc:sldMk cId="3197332332" sldId="287"/>
        </pc:sldMkLst>
      </pc:sldChg>
      <pc:sldChg chg="modSp add mod">
        <pc:chgData name="Ollesor 61" userId="367270d51f2aa736" providerId="LiveId" clId="{8CEEB632-99CA-40FD-A1EB-BEFEB16FA02B}" dt="2023-05-14T14:01:27.739" v="384" actId="6549"/>
        <pc:sldMkLst>
          <pc:docMk/>
          <pc:sldMk cId="1398648779" sldId="288"/>
        </pc:sldMkLst>
        <pc:spChg chg="mod">
          <ac:chgData name="Ollesor 61" userId="367270d51f2aa736" providerId="LiveId" clId="{8CEEB632-99CA-40FD-A1EB-BEFEB16FA02B}" dt="2023-05-14T14:01:27.739" v="384" actId="6549"/>
          <ac:spMkLst>
            <pc:docMk/>
            <pc:sldMk cId="1398648779" sldId="288"/>
            <ac:spMk id="2" creationId="{00000000-0000-0000-0000-000000000000}"/>
          </ac:spMkLst>
        </pc:spChg>
        <pc:spChg chg="mod">
          <ac:chgData name="Ollesor 61" userId="367270d51f2aa736" providerId="LiveId" clId="{8CEEB632-99CA-40FD-A1EB-BEFEB16FA02B}" dt="2023-05-14T14:01:21.781" v="377"/>
          <ac:spMkLst>
            <pc:docMk/>
            <pc:sldMk cId="1398648779" sldId="288"/>
            <ac:spMk id="3" creationId="{00000000-0000-0000-0000-000000000000}"/>
          </ac:spMkLst>
        </pc:spChg>
      </pc:sldChg>
      <pc:sldChg chg="add del setBg">
        <pc:chgData name="Ollesor 61" userId="367270d51f2aa736" providerId="LiveId" clId="{8CEEB632-99CA-40FD-A1EB-BEFEB16FA02B}" dt="2023-05-14T14:01:10.760" v="373"/>
        <pc:sldMkLst>
          <pc:docMk/>
          <pc:sldMk cId="2357138926" sldId="288"/>
        </pc:sldMkLst>
      </pc:sldChg>
      <pc:sldChg chg="del">
        <pc:chgData name="Ollesor 61" userId="367270d51f2aa736" providerId="LiveId" clId="{8CEEB632-99CA-40FD-A1EB-BEFEB16FA02B}" dt="2023-05-14T13:53:48.984" v="161" actId="47"/>
        <pc:sldMkLst>
          <pc:docMk/>
          <pc:sldMk cId="3513889243" sldId="288"/>
        </pc:sldMkLst>
      </pc:sldChg>
      <pc:sldChg chg="add del setBg">
        <pc:chgData name="Ollesor 61" userId="367270d51f2aa736" providerId="LiveId" clId="{8CEEB632-99CA-40FD-A1EB-BEFEB16FA02B}" dt="2023-05-14T14:01:35.215" v="386"/>
        <pc:sldMkLst>
          <pc:docMk/>
          <pc:sldMk cId="133214269" sldId="289"/>
        </pc:sldMkLst>
      </pc:sldChg>
      <pc:sldChg chg="modSp add mod">
        <pc:chgData name="Ollesor 61" userId="367270d51f2aa736" providerId="LiveId" clId="{8CEEB632-99CA-40FD-A1EB-BEFEB16FA02B}" dt="2023-05-14T14:01:49.268" v="419" actId="20577"/>
        <pc:sldMkLst>
          <pc:docMk/>
          <pc:sldMk cId="334809205" sldId="289"/>
        </pc:sldMkLst>
        <pc:spChg chg="mod">
          <ac:chgData name="Ollesor 61" userId="367270d51f2aa736" providerId="LiveId" clId="{8CEEB632-99CA-40FD-A1EB-BEFEB16FA02B}" dt="2023-05-14T14:01:49.268" v="419" actId="20577"/>
          <ac:spMkLst>
            <pc:docMk/>
            <pc:sldMk cId="334809205" sldId="289"/>
            <ac:spMk id="2" creationId="{00000000-0000-0000-0000-000000000000}"/>
          </ac:spMkLst>
        </pc:spChg>
      </pc:sldChg>
      <pc:sldChg chg="del">
        <pc:chgData name="Ollesor 61" userId="367270d51f2aa736" providerId="LiveId" clId="{8CEEB632-99CA-40FD-A1EB-BEFEB16FA02B}" dt="2023-05-14T13:53:48.984" v="161" actId="47"/>
        <pc:sldMkLst>
          <pc:docMk/>
          <pc:sldMk cId="2748800894" sldId="289"/>
        </pc:sldMkLst>
      </pc:sldChg>
      <pc:sldChg chg="modSp add mod">
        <pc:chgData name="Ollesor 61" userId="367270d51f2aa736" providerId="LiveId" clId="{8CEEB632-99CA-40FD-A1EB-BEFEB16FA02B}" dt="2023-05-14T14:02:30.840" v="444" actId="20577"/>
        <pc:sldMkLst>
          <pc:docMk/>
          <pc:sldMk cId="2822438767" sldId="290"/>
        </pc:sldMkLst>
        <pc:spChg chg="mod">
          <ac:chgData name="Ollesor 61" userId="367270d51f2aa736" providerId="LiveId" clId="{8CEEB632-99CA-40FD-A1EB-BEFEB16FA02B}" dt="2023-05-14T14:02:30.840" v="444" actId="20577"/>
          <ac:spMkLst>
            <pc:docMk/>
            <pc:sldMk cId="2822438767" sldId="290"/>
            <ac:spMk id="2" creationId="{00000000-0000-0000-0000-000000000000}"/>
          </ac:spMkLst>
        </pc:spChg>
        <pc:spChg chg="mod">
          <ac:chgData name="Ollesor 61" userId="367270d51f2aa736" providerId="LiveId" clId="{8CEEB632-99CA-40FD-A1EB-BEFEB16FA02B}" dt="2023-05-14T14:02:13.794" v="429" actId="20577"/>
          <ac:spMkLst>
            <pc:docMk/>
            <pc:sldMk cId="2822438767" sldId="290"/>
            <ac:spMk id="3" creationId="{00000000-0000-0000-0000-000000000000}"/>
          </ac:spMkLst>
        </pc:spChg>
      </pc:sldChg>
      <pc:sldChg chg="add del setBg">
        <pc:chgData name="Ollesor 61" userId="367270d51f2aa736" providerId="LiveId" clId="{8CEEB632-99CA-40FD-A1EB-BEFEB16FA02B}" dt="2023-05-14T14:01:57.984" v="421"/>
        <pc:sldMkLst>
          <pc:docMk/>
          <pc:sldMk cId="3158619374" sldId="290"/>
        </pc:sldMkLst>
      </pc:sldChg>
      <pc:sldChg chg="del">
        <pc:chgData name="Ollesor 61" userId="367270d51f2aa736" providerId="LiveId" clId="{8CEEB632-99CA-40FD-A1EB-BEFEB16FA02B}" dt="2023-05-14T13:53:48.984" v="161" actId="47"/>
        <pc:sldMkLst>
          <pc:docMk/>
          <pc:sldMk cId="3489351525" sldId="290"/>
        </pc:sldMkLst>
      </pc:sldChg>
      <pc:sldChg chg="modSp add mod">
        <pc:chgData name="Ollesor 61" userId="367270d51f2aa736" providerId="LiveId" clId="{8CEEB632-99CA-40FD-A1EB-BEFEB16FA02B}" dt="2023-05-14T14:03:10.440" v="498" actId="1076"/>
        <pc:sldMkLst>
          <pc:docMk/>
          <pc:sldMk cId="718873387" sldId="291"/>
        </pc:sldMkLst>
        <pc:spChg chg="mod">
          <ac:chgData name="Ollesor 61" userId="367270d51f2aa736" providerId="LiveId" clId="{8CEEB632-99CA-40FD-A1EB-BEFEB16FA02B}" dt="2023-05-14T14:03:10.440" v="498" actId="1076"/>
          <ac:spMkLst>
            <pc:docMk/>
            <pc:sldMk cId="718873387" sldId="291"/>
            <ac:spMk id="2" creationId="{00000000-0000-0000-0000-000000000000}"/>
          </ac:spMkLst>
        </pc:spChg>
      </pc:sldChg>
      <pc:sldChg chg="add del setBg">
        <pc:chgData name="Ollesor 61" userId="367270d51f2aa736" providerId="LiveId" clId="{8CEEB632-99CA-40FD-A1EB-BEFEB16FA02B}" dt="2023-05-14T14:02:44.839" v="446"/>
        <pc:sldMkLst>
          <pc:docMk/>
          <pc:sldMk cId="1765722804" sldId="291"/>
        </pc:sldMkLst>
      </pc:sldChg>
      <pc:sldChg chg="modSp add mod">
        <pc:chgData name="Ollesor 61" userId="367270d51f2aa736" providerId="LiveId" clId="{8CEEB632-99CA-40FD-A1EB-BEFEB16FA02B}" dt="2023-05-14T14:03:36.351" v="542" actId="20577"/>
        <pc:sldMkLst>
          <pc:docMk/>
          <pc:sldMk cId="878214930" sldId="292"/>
        </pc:sldMkLst>
        <pc:spChg chg="mod">
          <ac:chgData name="Ollesor 61" userId="367270d51f2aa736" providerId="LiveId" clId="{8CEEB632-99CA-40FD-A1EB-BEFEB16FA02B}" dt="2023-05-14T14:03:36.351" v="542" actId="20577"/>
          <ac:spMkLst>
            <pc:docMk/>
            <pc:sldMk cId="878214930" sldId="292"/>
            <ac:spMk id="2" creationId="{00000000-0000-0000-0000-000000000000}"/>
          </ac:spMkLst>
        </pc:spChg>
      </pc:sldChg>
      <pc:sldChg chg="modSp add mod">
        <pc:chgData name="Ollesor 61" userId="367270d51f2aa736" providerId="LiveId" clId="{8CEEB632-99CA-40FD-A1EB-BEFEB16FA02B}" dt="2023-05-14T14:05:01.075" v="575" actId="6549"/>
        <pc:sldMkLst>
          <pc:docMk/>
          <pc:sldMk cId="507508859" sldId="293"/>
        </pc:sldMkLst>
        <pc:spChg chg="mod">
          <ac:chgData name="Ollesor 61" userId="367270d51f2aa736" providerId="LiveId" clId="{8CEEB632-99CA-40FD-A1EB-BEFEB16FA02B}" dt="2023-05-14T14:05:01.075" v="575" actId="6549"/>
          <ac:spMkLst>
            <pc:docMk/>
            <pc:sldMk cId="507508859" sldId="293"/>
            <ac:spMk id="2" creationId="{00000000-0000-0000-0000-000000000000}"/>
          </ac:spMkLst>
        </pc:spChg>
        <pc:spChg chg="mod">
          <ac:chgData name="Ollesor 61" userId="367270d51f2aa736" providerId="LiveId" clId="{8CEEB632-99CA-40FD-A1EB-BEFEB16FA02B}" dt="2023-05-14T14:04:51.147" v="556" actId="313"/>
          <ac:spMkLst>
            <pc:docMk/>
            <pc:sldMk cId="507508859" sldId="293"/>
            <ac:spMk id="3" creationId="{00000000-0000-0000-0000-000000000000}"/>
          </ac:spMkLst>
        </pc:spChg>
      </pc:sldChg>
      <pc:sldChg chg="add del setBg">
        <pc:chgData name="Ollesor 61" userId="367270d51f2aa736" providerId="LiveId" clId="{8CEEB632-99CA-40FD-A1EB-BEFEB16FA02B}" dt="2023-05-14T14:03:46.837" v="544"/>
        <pc:sldMkLst>
          <pc:docMk/>
          <pc:sldMk cId="1337102113" sldId="293"/>
        </pc:sldMkLst>
      </pc:sldChg>
      <pc:sldChg chg="add del setBg">
        <pc:chgData name="Ollesor 61" userId="367270d51f2aa736" providerId="LiveId" clId="{8CEEB632-99CA-40FD-A1EB-BEFEB16FA02B}" dt="2023-05-14T14:05:10.261" v="577"/>
        <pc:sldMkLst>
          <pc:docMk/>
          <pc:sldMk cId="2232409499" sldId="294"/>
        </pc:sldMkLst>
      </pc:sldChg>
      <pc:sldChg chg="modSp add mod">
        <pc:chgData name="Ollesor 61" userId="367270d51f2aa736" providerId="LiveId" clId="{8CEEB632-99CA-40FD-A1EB-BEFEB16FA02B}" dt="2023-05-14T14:05:22.191" v="610" actId="1076"/>
        <pc:sldMkLst>
          <pc:docMk/>
          <pc:sldMk cId="4017039257" sldId="294"/>
        </pc:sldMkLst>
        <pc:spChg chg="mod">
          <ac:chgData name="Ollesor 61" userId="367270d51f2aa736" providerId="LiveId" clId="{8CEEB632-99CA-40FD-A1EB-BEFEB16FA02B}" dt="2023-05-14T14:05:22.191" v="610" actId="1076"/>
          <ac:spMkLst>
            <pc:docMk/>
            <pc:sldMk cId="4017039257" sldId="294"/>
            <ac:spMk id="2" creationId="{00000000-0000-0000-0000-000000000000}"/>
          </ac:spMkLst>
        </pc:spChg>
      </pc:sldChg>
      <pc:sldChg chg="add del setBg">
        <pc:chgData name="Ollesor 61" userId="367270d51f2aa736" providerId="LiveId" clId="{8CEEB632-99CA-40FD-A1EB-BEFEB16FA02B}" dt="2023-05-14T14:05:32.357" v="612"/>
        <pc:sldMkLst>
          <pc:docMk/>
          <pc:sldMk cId="1324015754" sldId="295"/>
        </pc:sldMkLst>
      </pc:sldChg>
      <pc:sldChg chg="modSp add mod">
        <pc:chgData name="Ollesor 61" userId="367270d51f2aa736" providerId="LiveId" clId="{8CEEB632-99CA-40FD-A1EB-BEFEB16FA02B}" dt="2023-05-14T14:05:55.013" v="636" actId="6549"/>
        <pc:sldMkLst>
          <pc:docMk/>
          <pc:sldMk cId="2177925362" sldId="295"/>
        </pc:sldMkLst>
        <pc:spChg chg="mod">
          <ac:chgData name="Ollesor 61" userId="367270d51f2aa736" providerId="LiveId" clId="{8CEEB632-99CA-40FD-A1EB-BEFEB16FA02B}" dt="2023-05-14T14:05:55.013" v="636" actId="6549"/>
          <ac:spMkLst>
            <pc:docMk/>
            <pc:sldMk cId="2177925362" sldId="295"/>
            <ac:spMk id="2" creationId="{00000000-0000-0000-0000-000000000000}"/>
          </ac:spMkLst>
        </pc:spChg>
        <pc:spChg chg="mod">
          <ac:chgData name="Ollesor 61" userId="367270d51f2aa736" providerId="LiveId" clId="{8CEEB632-99CA-40FD-A1EB-BEFEB16FA02B}" dt="2023-05-14T14:05:46.476" v="620" actId="20577"/>
          <ac:spMkLst>
            <pc:docMk/>
            <pc:sldMk cId="2177925362" sldId="295"/>
            <ac:spMk id="3" creationId="{00000000-0000-0000-0000-000000000000}"/>
          </ac:spMkLst>
        </pc:spChg>
      </pc:sldChg>
      <pc:sldChg chg="modSp add mod">
        <pc:chgData name="Ollesor 61" userId="367270d51f2aa736" providerId="LiveId" clId="{8CEEB632-99CA-40FD-A1EB-BEFEB16FA02B}" dt="2023-05-14T14:06:26.326" v="670" actId="1076"/>
        <pc:sldMkLst>
          <pc:docMk/>
          <pc:sldMk cId="139868678" sldId="296"/>
        </pc:sldMkLst>
        <pc:spChg chg="mod">
          <ac:chgData name="Ollesor 61" userId="367270d51f2aa736" providerId="LiveId" clId="{8CEEB632-99CA-40FD-A1EB-BEFEB16FA02B}" dt="2023-05-14T14:06:26.326" v="670" actId="1076"/>
          <ac:spMkLst>
            <pc:docMk/>
            <pc:sldMk cId="139868678" sldId="296"/>
            <ac:spMk id="2" creationId="{00000000-0000-0000-0000-000000000000}"/>
          </ac:spMkLst>
        </pc:spChg>
      </pc:sldChg>
      <pc:sldChg chg="add del setBg">
        <pc:chgData name="Ollesor 61" userId="367270d51f2aa736" providerId="LiveId" clId="{8CEEB632-99CA-40FD-A1EB-BEFEB16FA02B}" dt="2023-05-14T14:06:04.549" v="638"/>
        <pc:sldMkLst>
          <pc:docMk/>
          <pc:sldMk cId="1093659475" sldId="296"/>
        </pc:sldMkLst>
      </pc:sldChg>
      <pc:sldChg chg="modSp add mod">
        <pc:chgData name="Ollesor 61" userId="367270d51f2aa736" providerId="LiveId" clId="{8CEEB632-99CA-40FD-A1EB-BEFEB16FA02B}" dt="2023-05-14T14:07:16.665" v="732" actId="20577"/>
        <pc:sldMkLst>
          <pc:docMk/>
          <pc:sldMk cId="2552398974" sldId="297"/>
        </pc:sldMkLst>
        <pc:spChg chg="mod">
          <ac:chgData name="Ollesor 61" userId="367270d51f2aa736" providerId="LiveId" clId="{8CEEB632-99CA-40FD-A1EB-BEFEB16FA02B}" dt="2023-05-14T14:07:16.665" v="732" actId="20577"/>
          <ac:spMkLst>
            <pc:docMk/>
            <pc:sldMk cId="2552398974" sldId="297"/>
            <ac:spMk id="2" creationId="{00000000-0000-0000-0000-000000000000}"/>
          </ac:spMkLst>
        </pc:spChg>
      </pc:sldChg>
      <pc:sldChg chg="add del setBg">
        <pc:chgData name="Ollesor 61" userId="367270d51f2aa736" providerId="LiveId" clId="{8CEEB632-99CA-40FD-A1EB-BEFEB16FA02B}" dt="2023-05-14T14:07:45.956" v="734"/>
        <pc:sldMkLst>
          <pc:docMk/>
          <pc:sldMk cId="173015798" sldId="298"/>
        </pc:sldMkLst>
      </pc:sldChg>
      <pc:sldChg chg="modSp add mod">
        <pc:chgData name="Ollesor 61" userId="367270d51f2aa736" providerId="LiveId" clId="{8CEEB632-99CA-40FD-A1EB-BEFEB16FA02B}" dt="2023-05-14T14:08:06.152" v="749" actId="6549"/>
        <pc:sldMkLst>
          <pc:docMk/>
          <pc:sldMk cId="2707195710" sldId="298"/>
        </pc:sldMkLst>
        <pc:spChg chg="mod">
          <ac:chgData name="Ollesor 61" userId="367270d51f2aa736" providerId="LiveId" clId="{8CEEB632-99CA-40FD-A1EB-BEFEB16FA02B}" dt="2023-05-14T14:08:06.152" v="749" actId="6549"/>
          <ac:spMkLst>
            <pc:docMk/>
            <pc:sldMk cId="2707195710" sldId="298"/>
            <ac:spMk id="2" creationId="{00000000-0000-0000-0000-000000000000}"/>
          </ac:spMkLst>
        </pc:spChg>
        <pc:spChg chg="mod">
          <ac:chgData name="Ollesor 61" userId="367270d51f2aa736" providerId="LiveId" clId="{8CEEB632-99CA-40FD-A1EB-BEFEB16FA02B}" dt="2023-05-14T14:07:59.515" v="743" actId="313"/>
          <ac:spMkLst>
            <pc:docMk/>
            <pc:sldMk cId="2707195710" sldId="298"/>
            <ac:spMk id="3" creationId="{00000000-0000-0000-0000-000000000000}"/>
          </ac:spMkLst>
        </pc:spChg>
      </pc:sldChg>
      <pc:sldChg chg="add del setBg">
        <pc:chgData name="Ollesor 61" userId="367270d51f2aa736" providerId="LiveId" clId="{8CEEB632-99CA-40FD-A1EB-BEFEB16FA02B}" dt="2023-05-14T14:08:24.331" v="751"/>
        <pc:sldMkLst>
          <pc:docMk/>
          <pc:sldMk cId="1195564432" sldId="299"/>
        </pc:sldMkLst>
      </pc:sldChg>
      <pc:sldChg chg="modSp add mod">
        <pc:chgData name="Ollesor 61" userId="367270d51f2aa736" providerId="LiveId" clId="{8CEEB632-99CA-40FD-A1EB-BEFEB16FA02B}" dt="2023-05-14T14:08:41.179" v="781" actId="20577"/>
        <pc:sldMkLst>
          <pc:docMk/>
          <pc:sldMk cId="1980168639" sldId="299"/>
        </pc:sldMkLst>
        <pc:spChg chg="mod">
          <ac:chgData name="Ollesor 61" userId="367270d51f2aa736" providerId="LiveId" clId="{8CEEB632-99CA-40FD-A1EB-BEFEB16FA02B}" dt="2023-05-14T14:08:41.179" v="781" actId="20577"/>
          <ac:spMkLst>
            <pc:docMk/>
            <pc:sldMk cId="1980168639" sldId="299"/>
            <ac:spMk id="2" creationId="{00000000-0000-0000-0000-000000000000}"/>
          </ac:spMkLst>
        </pc:spChg>
      </pc:sldChg>
      <pc:sldChg chg="add del setBg">
        <pc:chgData name="Ollesor 61" userId="367270d51f2aa736" providerId="LiveId" clId="{8CEEB632-99CA-40FD-A1EB-BEFEB16FA02B}" dt="2023-05-14T14:08:51.707" v="783"/>
        <pc:sldMkLst>
          <pc:docMk/>
          <pc:sldMk cId="739660802" sldId="300"/>
        </pc:sldMkLst>
      </pc:sldChg>
      <pc:sldChg chg="modSp add mod">
        <pc:chgData name="Ollesor 61" userId="367270d51f2aa736" providerId="LiveId" clId="{8CEEB632-99CA-40FD-A1EB-BEFEB16FA02B}" dt="2023-05-14T14:09:08.989" v="792" actId="6549"/>
        <pc:sldMkLst>
          <pc:docMk/>
          <pc:sldMk cId="2535768428" sldId="300"/>
        </pc:sldMkLst>
        <pc:spChg chg="mod">
          <ac:chgData name="Ollesor 61" userId="367270d51f2aa736" providerId="LiveId" clId="{8CEEB632-99CA-40FD-A1EB-BEFEB16FA02B}" dt="2023-05-14T14:09:08.989" v="792" actId="6549"/>
          <ac:spMkLst>
            <pc:docMk/>
            <pc:sldMk cId="2535768428" sldId="300"/>
            <ac:spMk id="2" creationId="{00000000-0000-0000-0000-000000000000}"/>
          </ac:spMkLst>
        </pc:spChg>
        <pc:spChg chg="mod">
          <ac:chgData name="Ollesor 61" userId="367270d51f2aa736" providerId="LiveId" clId="{8CEEB632-99CA-40FD-A1EB-BEFEB16FA02B}" dt="2023-05-14T14:09:04.788" v="789" actId="313"/>
          <ac:spMkLst>
            <pc:docMk/>
            <pc:sldMk cId="2535768428" sldId="300"/>
            <ac:spMk id="3" creationId="{00000000-0000-0000-0000-000000000000}"/>
          </ac:spMkLst>
        </pc:spChg>
      </pc:sldChg>
      <pc:sldChg chg="modSp add mod">
        <pc:chgData name="Ollesor 61" userId="367270d51f2aa736" providerId="LiveId" clId="{8CEEB632-99CA-40FD-A1EB-BEFEB16FA02B}" dt="2023-05-14T14:09:36.466" v="838" actId="1076"/>
        <pc:sldMkLst>
          <pc:docMk/>
          <pc:sldMk cId="938774998" sldId="301"/>
        </pc:sldMkLst>
        <pc:spChg chg="mod">
          <ac:chgData name="Ollesor 61" userId="367270d51f2aa736" providerId="LiveId" clId="{8CEEB632-99CA-40FD-A1EB-BEFEB16FA02B}" dt="2023-05-14T14:09:36.466" v="838" actId="1076"/>
          <ac:spMkLst>
            <pc:docMk/>
            <pc:sldMk cId="938774998" sldId="301"/>
            <ac:spMk id="2" creationId="{00000000-0000-0000-0000-000000000000}"/>
          </ac:spMkLst>
        </pc:spChg>
      </pc:sldChg>
      <pc:sldChg chg="add del setBg">
        <pc:chgData name="Ollesor 61" userId="367270d51f2aa736" providerId="LiveId" clId="{8CEEB632-99CA-40FD-A1EB-BEFEB16FA02B}" dt="2023-05-14T14:09:18.954" v="794"/>
        <pc:sldMkLst>
          <pc:docMk/>
          <pc:sldMk cId="1937670970" sldId="301"/>
        </pc:sldMkLst>
      </pc:sldChg>
      <pc:sldChg chg="modSp add mod">
        <pc:chgData name="Ollesor 61" userId="367270d51f2aa736" providerId="LiveId" clId="{8CEEB632-99CA-40FD-A1EB-BEFEB16FA02B}" dt="2023-05-14T14:10:12.980" v="851" actId="20577"/>
        <pc:sldMkLst>
          <pc:docMk/>
          <pc:sldMk cId="1390953324" sldId="302"/>
        </pc:sldMkLst>
        <pc:spChg chg="mod">
          <ac:chgData name="Ollesor 61" userId="367270d51f2aa736" providerId="LiveId" clId="{8CEEB632-99CA-40FD-A1EB-BEFEB16FA02B}" dt="2023-05-14T14:10:12.980" v="851" actId="20577"/>
          <ac:spMkLst>
            <pc:docMk/>
            <pc:sldMk cId="1390953324" sldId="302"/>
            <ac:spMk id="2" creationId="{00000000-0000-0000-0000-000000000000}"/>
          </ac:spMkLst>
        </pc:spChg>
        <pc:spChg chg="mod">
          <ac:chgData name="Ollesor 61" userId="367270d51f2aa736" providerId="LiveId" clId="{8CEEB632-99CA-40FD-A1EB-BEFEB16FA02B}" dt="2023-05-14T14:10:04.402" v="846" actId="20577"/>
          <ac:spMkLst>
            <pc:docMk/>
            <pc:sldMk cId="1390953324" sldId="302"/>
            <ac:spMk id="3" creationId="{00000000-0000-0000-0000-000000000000}"/>
          </ac:spMkLst>
        </pc:spChg>
      </pc:sldChg>
      <pc:sldChg chg="add del setBg">
        <pc:chgData name="Ollesor 61" userId="367270d51f2aa736" providerId="LiveId" clId="{8CEEB632-99CA-40FD-A1EB-BEFEB16FA02B}" dt="2023-05-14T14:09:45.572" v="840"/>
        <pc:sldMkLst>
          <pc:docMk/>
          <pc:sldMk cId="4062922780" sldId="30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EE580B6-58BE-4E9C-B742-B703DA9902AE}" type="datetimeFigureOut">
              <a:rPr lang="en-US"/>
              <a:pPr>
                <a:defRPr/>
              </a:pPr>
              <a:t>5/14/2023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4EEE346-A892-4560-AB82-50455177CFA4}" type="slidenum">
              <a:rPr lang="en-US"/>
              <a:pPr>
                <a:defRPr/>
              </a:pPr>
              <a:t>‹#›</a:t>
            </a:fld>
            <a:endParaRPr lang="en-US"/>
          </a:p>
        </p:txBody>
      </p:sp>
    </p:spTree>
  </p:cSld>
  <p:clrMapOvr>
    <a:masterClrMapping/>
  </p:clrMapOvr>
  <p:transition spd="slow">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7213AA4-9B0F-48D5-953E-0DB47D4463B5}" type="datetimeFigureOut">
              <a:rPr lang="en-US"/>
              <a:pPr>
                <a:defRPr/>
              </a:pPr>
              <a:t>5/14/2023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F86DAE0-4D55-4584-9DB5-0CE17B33C591}" type="slidenum">
              <a:rPr lang="en-US"/>
              <a:pPr>
                <a:defRPr/>
              </a:pPr>
              <a:t>‹#›</a:t>
            </a:fld>
            <a:endParaRPr lang="en-US"/>
          </a:p>
        </p:txBody>
      </p:sp>
    </p:spTree>
  </p:cSld>
  <p:clrMapOvr>
    <a:masterClrMapping/>
  </p:clrMapOvr>
  <p:transition spd="slow">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FAE698D-CB21-4345-B106-D82DC5CAED1D}" type="datetimeFigureOut">
              <a:rPr lang="en-US"/>
              <a:pPr>
                <a:defRPr/>
              </a:pPr>
              <a:t>5/14/2023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153C9D4-D421-4697-B43E-A73F786670F4}" type="slidenum">
              <a:rPr lang="en-US"/>
              <a:pPr>
                <a:defRPr/>
              </a:pPr>
              <a:t>‹#›</a:t>
            </a:fld>
            <a:endParaRPr lang="en-US"/>
          </a:p>
        </p:txBody>
      </p:sp>
    </p:spTree>
  </p:cSld>
  <p:clrMapOvr>
    <a:masterClrMapping/>
  </p:clrMapOvr>
  <p:transition spd="slow">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EE580B6-58BE-4E9C-B742-B703DA9902AE}" type="datetimeFigureOut">
              <a:rPr lang="en-US">
                <a:solidFill>
                  <a:prstClr val="black">
                    <a:tint val="75000"/>
                  </a:prstClr>
                </a:solidFill>
              </a:rPr>
              <a:pPr>
                <a:defRPr/>
              </a:pPr>
              <a:t>5/14/2023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4EEE346-A892-4560-AB82-50455177CFA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transition spd="slow">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A7C2365-D5D3-4BE0-8DDE-3A778BA95905}" type="datetimeFigureOut">
              <a:rPr lang="en-US">
                <a:solidFill>
                  <a:prstClr val="black">
                    <a:tint val="75000"/>
                  </a:prstClr>
                </a:solidFill>
              </a:rPr>
              <a:pPr>
                <a:defRPr/>
              </a:pPr>
              <a:t>5/14/2023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D4B7057-DFD8-4764-9C8A-7F9C27678DC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transition spd="slow">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54280AC-6F5D-4B77-ABFA-C2B4E889E28C}" type="datetimeFigureOut">
              <a:rPr lang="en-US">
                <a:solidFill>
                  <a:prstClr val="black">
                    <a:tint val="75000"/>
                  </a:prstClr>
                </a:solidFill>
              </a:rPr>
              <a:pPr>
                <a:defRPr/>
              </a:pPr>
              <a:t>5/14/2023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6E77232-8A76-49CD-992D-972BC7585C2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transition spd="slow">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EE4E45C8-CFC3-4408-B064-21D4008B5B52}" type="datetimeFigureOut">
              <a:rPr lang="en-US">
                <a:solidFill>
                  <a:prstClr val="black">
                    <a:tint val="75000"/>
                  </a:prstClr>
                </a:solidFill>
              </a:rPr>
              <a:pPr>
                <a:defRPr/>
              </a:pPr>
              <a:t>5/14/2023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5C517688-C7C4-45BC-9596-6415DCB8D367}"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transition spd="slow">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3C48AAC7-B5E3-482A-AB99-12BEA55E307D}" type="datetimeFigureOut">
              <a:rPr lang="en-US">
                <a:solidFill>
                  <a:prstClr val="black">
                    <a:tint val="75000"/>
                  </a:prstClr>
                </a:solidFill>
              </a:rPr>
              <a:pPr>
                <a:defRPr/>
              </a:pPr>
              <a:t>5/14/2023</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4E739DD5-BBC4-48C2-ADFF-902B14C92CE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transition spd="slow">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9E15050-1874-49BF-8F44-FAF7B4424E62}" type="datetimeFigureOut">
              <a:rPr lang="en-US">
                <a:solidFill>
                  <a:prstClr val="black">
                    <a:tint val="75000"/>
                  </a:prstClr>
                </a:solidFill>
              </a:rPr>
              <a:pPr>
                <a:defRPr/>
              </a:pPr>
              <a:t>5/14/2023</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75144EA-5A70-4138-A79B-B82A9E2088B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transition spd="slow">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D98C93C-6D24-4F8F-B342-7D1F3EDC855C}" type="datetimeFigureOut">
              <a:rPr lang="en-US">
                <a:solidFill>
                  <a:prstClr val="black">
                    <a:tint val="75000"/>
                  </a:prstClr>
                </a:solidFill>
              </a:rPr>
              <a:pPr>
                <a:defRPr/>
              </a:pPr>
              <a:t>5/14/2023</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FAC6DC04-B0D7-4648-A12D-16E19B342DD3}"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transition spd="slow">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4935142-DE31-43AF-B8DC-9BBBE6343771}" type="datetimeFigureOut">
              <a:rPr lang="en-US">
                <a:solidFill>
                  <a:prstClr val="black">
                    <a:tint val="75000"/>
                  </a:prstClr>
                </a:solidFill>
              </a:rPr>
              <a:pPr>
                <a:defRPr/>
              </a:pPr>
              <a:t>5/14/2023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382D69CC-DA68-4E3D-A262-9CF75D2CCD1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A7C2365-D5D3-4BE0-8DDE-3A778BA95905}" type="datetimeFigureOut">
              <a:rPr lang="en-US"/>
              <a:pPr>
                <a:defRPr/>
              </a:pPr>
              <a:t>5/14/2023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D4B7057-DFD8-4764-9C8A-7F9C27678DC5}" type="slidenum">
              <a:rPr lang="en-US"/>
              <a:pPr>
                <a:defRPr/>
              </a:pPr>
              <a:t>‹#›</a:t>
            </a:fld>
            <a:endParaRPr lang="en-US"/>
          </a:p>
        </p:txBody>
      </p:sp>
    </p:spTree>
  </p:cSld>
  <p:clrMapOvr>
    <a:masterClrMapping/>
  </p:clrMapOvr>
  <p:transition spd="slow">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B3B6159-DF53-4542-9BBA-850B97041CE6}" type="datetimeFigureOut">
              <a:rPr lang="en-US">
                <a:solidFill>
                  <a:prstClr val="black">
                    <a:tint val="75000"/>
                  </a:prstClr>
                </a:solidFill>
              </a:rPr>
              <a:pPr>
                <a:defRPr/>
              </a:pPr>
              <a:t>5/14/2023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F0E1C80C-31A7-44E2-AC8D-C1DFDEE0C21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transition spd="slow">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7213AA4-9B0F-48D5-953E-0DB47D4463B5}" type="datetimeFigureOut">
              <a:rPr lang="en-US">
                <a:solidFill>
                  <a:prstClr val="black">
                    <a:tint val="75000"/>
                  </a:prstClr>
                </a:solidFill>
              </a:rPr>
              <a:pPr>
                <a:defRPr/>
              </a:pPr>
              <a:t>5/14/2023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F86DAE0-4D55-4584-9DB5-0CE17B33C59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transition spd="slow">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FAE698D-CB21-4345-B106-D82DC5CAED1D}" type="datetimeFigureOut">
              <a:rPr lang="en-US">
                <a:solidFill>
                  <a:prstClr val="black">
                    <a:tint val="75000"/>
                  </a:prstClr>
                </a:solidFill>
              </a:rPr>
              <a:pPr>
                <a:defRPr/>
              </a:pPr>
              <a:t>5/14/2023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153C9D4-D421-4697-B43E-A73F786670F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54280AC-6F5D-4B77-ABFA-C2B4E889E28C}" type="datetimeFigureOut">
              <a:rPr lang="en-US"/>
              <a:pPr>
                <a:defRPr/>
              </a:pPr>
              <a:t>5/14/2023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E77232-8A76-49CD-992D-972BC7585C20}" type="slidenum">
              <a:rPr lang="en-US"/>
              <a:pPr>
                <a:defRPr/>
              </a:pPr>
              <a:t>‹#›</a:t>
            </a:fld>
            <a:endParaRPr lang="en-US"/>
          </a:p>
        </p:txBody>
      </p:sp>
    </p:spTree>
  </p:cSld>
  <p:clrMapOvr>
    <a:masterClrMapping/>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EE4E45C8-CFC3-4408-B064-21D4008B5B52}" type="datetimeFigureOut">
              <a:rPr lang="en-US"/>
              <a:pPr>
                <a:defRPr/>
              </a:pPr>
              <a:t>5/14/2023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C517688-C7C4-45BC-9596-6415DCB8D367}" type="slidenum">
              <a:rPr lang="en-US"/>
              <a:pPr>
                <a:defRPr/>
              </a:pPr>
              <a:t>‹#›</a:t>
            </a:fld>
            <a:endParaRPr lang="en-US"/>
          </a:p>
        </p:txBody>
      </p:sp>
    </p:spTree>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3C48AAC7-B5E3-482A-AB99-12BEA55E307D}" type="datetimeFigureOut">
              <a:rPr lang="en-US"/>
              <a:pPr>
                <a:defRPr/>
              </a:pPr>
              <a:t>5/14/2023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E739DD5-BBC4-48C2-ADFF-902B14C92CE1}" type="slidenum">
              <a:rPr lang="en-US"/>
              <a:pPr>
                <a:defRPr/>
              </a:pPr>
              <a:t>‹#›</a:t>
            </a:fld>
            <a:endParaRPr lang="en-US"/>
          </a:p>
        </p:txBody>
      </p:sp>
    </p:spTree>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9E15050-1874-49BF-8F44-FAF7B4424E62}" type="datetimeFigureOut">
              <a:rPr lang="en-US"/>
              <a:pPr>
                <a:defRPr/>
              </a:pPr>
              <a:t>5/14/2023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75144EA-5A70-4138-A79B-B82A9E2088B5}" type="slidenum">
              <a:rPr lang="en-US"/>
              <a:pPr>
                <a:defRPr/>
              </a:pPr>
              <a:t>‹#›</a:t>
            </a:fld>
            <a:endParaRPr lang="en-US"/>
          </a:p>
        </p:txBody>
      </p:sp>
    </p:spTree>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D98C93C-6D24-4F8F-B342-7D1F3EDC855C}" type="datetimeFigureOut">
              <a:rPr lang="en-US"/>
              <a:pPr>
                <a:defRPr/>
              </a:pPr>
              <a:t>5/14/2023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AC6DC04-B0D7-4648-A12D-16E19B342DD3}" type="slidenum">
              <a:rPr lang="en-US"/>
              <a:pPr>
                <a:defRPr/>
              </a:pPr>
              <a:t>‹#›</a:t>
            </a:fld>
            <a:endParaRPr lang="en-US"/>
          </a:p>
        </p:txBody>
      </p:sp>
    </p:spTree>
  </p:cSld>
  <p:clrMapOvr>
    <a:masterClrMapping/>
  </p:clrMapOvr>
  <p:transitio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4935142-DE31-43AF-B8DC-9BBBE6343771}" type="datetimeFigureOut">
              <a:rPr lang="en-US"/>
              <a:pPr>
                <a:defRPr/>
              </a:pPr>
              <a:t>5/14/2023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82D69CC-DA68-4E3D-A262-9CF75D2CCD15}" type="slidenum">
              <a:rPr lang="en-US"/>
              <a:pPr>
                <a:defRPr/>
              </a:pPr>
              <a:t>‹#›</a:t>
            </a:fld>
            <a:endParaRPr lang="en-US"/>
          </a:p>
        </p:txBody>
      </p:sp>
    </p:spTree>
  </p:cSld>
  <p:clrMapOvr>
    <a:masterClrMapping/>
  </p:clrMapOvr>
  <p:transitio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B3B6159-DF53-4542-9BBA-850B97041CE6}" type="datetimeFigureOut">
              <a:rPr lang="en-US"/>
              <a:pPr>
                <a:defRPr/>
              </a:pPr>
              <a:t>5/14/2023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0E1C80C-31A7-44E2-AC8D-C1DFDEE0C21A}" type="slidenum">
              <a:rPr lang="en-US"/>
              <a:pPr>
                <a:defRPr/>
              </a:pPr>
              <a:t>‹#›</a:t>
            </a:fld>
            <a:endParaRPr lang="en-US"/>
          </a:p>
        </p:txBody>
      </p:sp>
    </p:spTree>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AFF5AC12-7AE8-4AE3-B290-EA7247610459}" type="datetimeFigureOut">
              <a:rPr lang="en-US"/>
              <a:pPr>
                <a:defRPr/>
              </a:pPr>
              <a:t>5/14/2023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33BFC16-E0BE-4EEF-B57D-52A7E5D3D5F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thruBlk="1"/>
  </p:transition>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AFF5AC12-7AE8-4AE3-B290-EA7247610459}" type="datetimeFigureOut">
              <a:rPr lang="en-US">
                <a:solidFill>
                  <a:prstClr val="black">
                    <a:tint val="75000"/>
                  </a:prstClr>
                </a:solidFill>
              </a:rPr>
              <a:pPr>
                <a:defRPr/>
              </a:pPr>
              <a:t>5/14/2023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33BFC16-E0BE-4EEF-B57D-52A7E5D3D5FD}"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spd="slow">
    <p:fade thruBlk="1"/>
  </p:transition>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slow">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229600" cy="1143000"/>
          </a:xfrm>
        </p:spPr>
        <p:txBody>
          <a:bodyPr rtlCol="0">
            <a:noAutofit/>
          </a:bodyPr>
          <a:lstStyle/>
          <a:p>
            <a:pPr algn="l" fontAlgn="auto">
              <a:spcAft>
                <a:spcPts val="0"/>
              </a:spcAft>
              <a:defRPr/>
            </a:pPr>
            <a:br>
              <a:rPr lang="en-US" sz="4800" b="1" dirty="0">
                <a:solidFill>
                  <a:schemeClr val="accent3">
                    <a:lumMod val="50000"/>
                  </a:schemeClr>
                </a:solidFill>
              </a:rPr>
            </a:br>
            <a:r>
              <a:rPr lang="en-US" sz="4800" b="1" dirty="0">
                <a:solidFill>
                  <a:schemeClr val="accent3">
                    <a:lumMod val="50000"/>
                  </a:schemeClr>
                </a:solidFill>
              </a:rPr>
              <a:t>How to Be an Excellent Mother</a:t>
            </a:r>
            <a:br>
              <a:rPr lang="en-US" sz="4800" b="1" dirty="0">
                <a:solidFill>
                  <a:schemeClr val="accent3">
                    <a:lumMod val="50000"/>
                  </a:schemeClr>
                </a:solidFill>
              </a:rPr>
            </a:br>
            <a:r>
              <a:rPr lang="en-US" sz="4800" b="1" dirty="0">
                <a:solidFill>
                  <a:schemeClr val="accent3">
                    <a:lumMod val="50000"/>
                  </a:schemeClr>
                </a:solidFill>
              </a:rPr>
              <a:t>1. She excels in relationships.</a:t>
            </a:r>
            <a:br>
              <a:rPr lang="en-US" sz="4800" b="1" dirty="0">
                <a:solidFill>
                  <a:schemeClr val="accent3">
                    <a:lumMod val="50000"/>
                  </a:schemeClr>
                </a:solidFill>
              </a:rPr>
            </a:br>
            <a:r>
              <a:rPr lang="en-US" sz="4800" b="1" dirty="0">
                <a:solidFill>
                  <a:schemeClr val="accent3">
                    <a:lumMod val="50000"/>
                  </a:schemeClr>
                </a:solidFill>
              </a:rPr>
              <a:t>a. Praiseworthy Wife.</a:t>
            </a:r>
            <a:br>
              <a:rPr lang="en-US" sz="4800" b="1" dirty="0">
                <a:solidFill>
                  <a:schemeClr val="accent3">
                    <a:lumMod val="50000"/>
                  </a:schemeClr>
                </a:solidFill>
              </a:rPr>
            </a:br>
            <a:r>
              <a:rPr lang="en-US" sz="4800" b="1" dirty="0">
                <a:solidFill>
                  <a:schemeClr val="accent3">
                    <a:lumMod val="50000"/>
                  </a:schemeClr>
                </a:solidFill>
              </a:rPr>
              <a:t>b. Thoughtful Provider.</a:t>
            </a:r>
            <a:br>
              <a:rPr lang="en-US" sz="4800" b="1" dirty="0">
                <a:solidFill>
                  <a:schemeClr val="accent3">
                    <a:lumMod val="50000"/>
                  </a:schemeClr>
                </a:solidFill>
              </a:rPr>
            </a:br>
            <a:r>
              <a:rPr lang="en-US" sz="4800" b="1" dirty="0">
                <a:solidFill>
                  <a:schemeClr val="accent3">
                    <a:lumMod val="50000"/>
                  </a:schemeClr>
                </a:solidFill>
              </a:rPr>
              <a:t>c. Helpful Friend.</a:t>
            </a:r>
            <a:br>
              <a:rPr lang="en-US" sz="4800" b="1" dirty="0">
                <a:solidFill>
                  <a:schemeClr val="accent3">
                    <a:lumMod val="50000"/>
                  </a:schemeClr>
                </a:solidFill>
              </a:rPr>
            </a:br>
            <a:endParaRPr lang="en-US" sz="4800" b="1" dirty="0">
              <a:solidFill>
                <a:schemeClr val="accent3">
                  <a:lumMod val="50000"/>
                </a:schemeClr>
              </a:solidFill>
            </a:endParaRPr>
          </a:p>
        </p:txBody>
      </p:sp>
    </p:spTree>
    <p:extLst>
      <p:ext uri="{BB962C8B-B14F-4D97-AF65-F5344CB8AC3E}">
        <p14:creationId xmlns:p14="http://schemas.microsoft.com/office/powerpoint/2010/main" val="160552134"/>
      </p:ext>
    </p:extLst>
  </p:cSld>
  <p:clrMapOvr>
    <a:masterClrMapping/>
  </p:clrMapOvr>
  <p:transition spd="slow">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5000" r="-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rtlCol="0">
            <a:normAutofit/>
          </a:bodyPr>
          <a:lstStyle/>
          <a:p>
            <a:pPr fontAlgn="auto">
              <a:spcAft>
                <a:spcPts val="0"/>
              </a:spcAft>
              <a:defRPr/>
            </a:pPr>
            <a:r>
              <a:rPr lang="en-US" b="1" dirty="0">
                <a:solidFill>
                  <a:schemeClr val="accent3">
                    <a:lumMod val="50000"/>
                  </a:schemeClr>
                </a:solidFill>
              </a:rPr>
              <a:t>Proverbs 31:20 (NIV)</a:t>
            </a:r>
          </a:p>
        </p:txBody>
      </p:sp>
      <p:sp>
        <p:nvSpPr>
          <p:cNvPr id="3" name="Content Placeholder 2"/>
          <p:cNvSpPr>
            <a:spLocks noGrp="1"/>
          </p:cNvSpPr>
          <p:nvPr>
            <p:ph idx="1"/>
          </p:nvPr>
        </p:nvSpPr>
        <p:spPr>
          <a:xfrm>
            <a:off x="152400" y="1143000"/>
            <a:ext cx="8839200" cy="3992563"/>
          </a:xfrm>
        </p:spPr>
        <p:txBody>
          <a:bodyPr rtlCol="0">
            <a:normAutofit/>
          </a:bodyPr>
          <a:lstStyle/>
          <a:p>
            <a:pPr marL="0" indent="0" fontAlgn="auto">
              <a:spcAft>
                <a:spcPts val="0"/>
              </a:spcAft>
              <a:buNone/>
              <a:defRPr/>
            </a:pPr>
            <a:r>
              <a:rPr lang="en-US" sz="4000" b="1" i="1" dirty="0">
                <a:solidFill>
                  <a:schemeClr val="accent3">
                    <a:lumMod val="50000"/>
                  </a:schemeClr>
                </a:solidFill>
              </a:rPr>
              <a:t>	“She opens her arms to the poor and extends her hands to the needy. ”</a:t>
            </a:r>
          </a:p>
        </p:txBody>
      </p:sp>
    </p:spTree>
    <p:extLst>
      <p:ext uri="{BB962C8B-B14F-4D97-AF65-F5344CB8AC3E}">
        <p14:creationId xmlns:p14="http://schemas.microsoft.com/office/powerpoint/2010/main" val="1398648779"/>
      </p:ext>
    </p:extLst>
  </p:cSld>
  <p:clrMapOvr>
    <a:masterClrMapping/>
  </p:clrMapOvr>
  <p:transition spd="slow">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229600" cy="1143000"/>
          </a:xfrm>
        </p:spPr>
        <p:txBody>
          <a:bodyPr rtlCol="0">
            <a:noAutofit/>
          </a:bodyPr>
          <a:lstStyle/>
          <a:p>
            <a:pPr algn="l" fontAlgn="auto">
              <a:spcAft>
                <a:spcPts val="0"/>
              </a:spcAft>
              <a:defRPr/>
            </a:pPr>
            <a:br>
              <a:rPr lang="en-US" sz="4800" b="1" dirty="0">
                <a:solidFill>
                  <a:schemeClr val="accent3">
                    <a:lumMod val="50000"/>
                  </a:schemeClr>
                </a:solidFill>
              </a:rPr>
            </a:br>
            <a:r>
              <a:rPr lang="en-US" sz="4800" b="1" dirty="0">
                <a:solidFill>
                  <a:schemeClr val="accent3">
                    <a:lumMod val="50000"/>
                  </a:schemeClr>
                </a:solidFill>
              </a:rPr>
              <a:t>How to Be an Excellent Mother</a:t>
            </a:r>
            <a:br>
              <a:rPr lang="en-US" sz="4800" b="1" dirty="0">
                <a:solidFill>
                  <a:schemeClr val="accent3">
                    <a:lumMod val="50000"/>
                  </a:schemeClr>
                </a:solidFill>
              </a:rPr>
            </a:br>
            <a:r>
              <a:rPr lang="en-US" sz="4800" b="1" dirty="0">
                <a:solidFill>
                  <a:schemeClr val="accent3">
                    <a:lumMod val="50000"/>
                  </a:schemeClr>
                </a:solidFill>
              </a:rPr>
              <a:t>1. She excels in relationships.</a:t>
            </a:r>
            <a:br>
              <a:rPr lang="en-US" sz="4800" b="1" dirty="0">
                <a:solidFill>
                  <a:schemeClr val="accent3">
                    <a:lumMod val="50000"/>
                  </a:schemeClr>
                </a:solidFill>
              </a:rPr>
            </a:br>
            <a:r>
              <a:rPr lang="en-US" sz="4800" b="1" dirty="0">
                <a:solidFill>
                  <a:schemeClr val="accent3">
                    <a:lumMod val="50000"/>
                  </a:schemeClr>
                </a:solidFill>
              </a:rPr>
              <a:t>a. Praiseworthy Wife.</a:t>
            </a:r>
            <a:br>
              <a:rPr lang="en-US" sz="4800" b="1" dirty="0">
                <a:solidFill>
                  <a:schemeClr val="accent3">
                    <a:lumMod val="50000"/>
                  </a:schemeClr>
                </a:solidFill>
              </a:rPr>
            </a:br>
            <a:r>
              <a:rPr lang="en-US" sz="4800" b="1" dirty="0">
                <a:solidFill>
                  <a:schemeClr val="accent3">
                    <a:lumMod val="50000"/>
                  </a:schemeClr>
                </a:solidFill>
              </a:rPr>
              <a:t>b. Thoughtful Provider.</a:t>
            </a:r>
            <a:br>
              <a:rPr lang="en-US" sz="4800" b="1" dirty="0">
                <a:solidFill>
                  <a:schemeClr val="accent3">
                    <a:lumMod val="50000"/>
                  </a:schemeClr>
                </a:solidFill>
              </a:rPr>
            </a:br>
            <a:r>
              <a:rPr lang="en-US" sz="4800" b="1" dirty="0">
                <a:solidFill>
                  <a:schemeClr val="accent3">
                    <a:lumMod val="50000"/>
                  </a:schemeClr>
                </a:solidFill>
              </a:rPr>
              <a:t>c. Helpful Friend.</a:t>
            </a:r>
            <a:br>
              <a:rPr lang="en-US" sz="4800" b="1" dirty="0">
                <a:solidFill>
                  <a:schemeClr val="accent3">
                    <a:lumMod val="50000"/>
                  </a:schemeClr>
                </a:solidFill>
              </a:rPr>
            </a:br>
            <a:r>
              <a:rPr lang="en-US" sz="4800" b="1" dirty="0">
                <a:solidFill>
                  <a:schemeClr val="accent3">
                    <a:lumMod val="50000"/>
                  </a:schemeClr>
                </a:solidFill>
              </a:rPr>
              <a:t>d. Diligent Worker</a:t>
            </a:r>
            <a:br>
              <a:rPr lang="en-US" sz="4800" b="1" dirty="0">
                <a:solidFill>
                  <a:schemeClr val="accent3">
                    <a:lumMod val="50000"/>
                  </a:schemeClr>
                </a:solidFill>
              </a:rPr>
            </a:br>
            <a:endParaRPr lang="en-US" sz="4800" b="1" dirty="0">
              <a:solidFill>
                <a:schemeClr val="accent3">
                  <a:lumMod val="50000"/>
                </a:schemeClr>
              </a:solidFill>
            </a:endParaRPr>
          </a:p>
        </p:txBody>
      </p:sp>
    </p:spTree>
    <p:extLst>
      <p:ext uri="{BB962C8B-B14F-4D97-AF65-F5344CB8AC3E}">
        <p14:creationId xmlns:p14="http://schemas.microsoft.com/office/powerpoint/2010/main" val="334809205"/>
      </p:ext>
    </p:extLst>
  </p:cSld>
  <p:clrMapOvr>
    <a:masterClrMapping/>
  </p:clrMapOvr>
  <p:transition spd="slow">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5000" r="-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rtlCol="0">
            <a:normAutofit/>
          </a:bodyPr>
          <a:lstStyle/>
          <a:p>
            <a:pPr fontAlgn="auto">
              <a:spcAft>
                <a:spcPts val="0"/>
              </a:spcAft>
              <a:defRPr/>
            </a:pPr>
            <a:r>
              <a:rPr lang="en-US" b="1" dirty="0">
                <a:solidFill>
                  <a:schemeClr val="accent3">
                    <a:lumMod val="50000"/>
                  </a:schemeClr>
                </a:solidFill>
              </a:rPr>
              <a:t>Proverbs 31:13, 16-18, 24 (NIV)</a:t>
            </a:r>
          </a:p>
        </p:txBody>
      </p:sp>
      <p:sp>
        <p:nvSpPr>
          <p:cNvPr id="3" name="Content Placeholder 2"/>
          <p:cNvSpPr>
            <a:spLocks noGrp="1"/>
          </p:cNvSpPr>
          <p:nvPr>
            <p:ph idx="1"/>
          </p:nvPr>
        </p:nvSpPr>
        <p:spPr>
          <a:xfrm>
            <a:off x="152400" y="1143000"/>
            <a:ext cx="8839200" cy="3992563"/>
          </a:xfrm>
        </p:spPr>
        <p:txBody>
          <a:bodyPr rtlCol="0">
            <a:normAutofit fontScale="85000" lnSpcReduction="10000"/>
          </a:bodyPr>
          <a:lstStyle/>
          <a:p>
            <a:pPr marL="0" indent="0" fontAlgn="auto">
              <a:spcAft>
                <a:spcPts val="0"/>
              </a:spcAft>
              <a:buNone/>
              <a:defRPr/>
            </a:pPr>
            <a:r>
              <a:rPr lang="en-US" sz="4000" b="1" i="1" dirty="0">
                <a:solidFill>
                  <a:schemeClr val="accent3">
                    <a:lumMod val="50000"/>
                  </a:schemeClr>
                </a:solidFill>
              </a:rPr>
              <a:t>	“She selects wool and flax and works with eager hands… he considers a field and buys it; out of her earnings she plants a vineyard. She sets about her work vigorously; her arms are strong for her tasks. She sees that her trading is profitable, and her lamp does not go out at night. She makes linen garments and sells them, and supplies the merchants with sashes. ”</a:t>
            </a:r>
          </a:p>
        </p:txBody>
      </p:sp>
    </p:spTree>
    <p:extLst>
      <p:ext uri="{BB962C8B-B14F-4D97-AF65-F5344CB8AC3E}">
        <p14:creationId xmlns:p14="http://schemas.microsoft.com/office/powerpoint/2010/main" val="2822438767"/>
      </p:ext>
    </p:extLst>
  </p:cSld>
  <p:clrMapOvr>
    <a:masterClrMapping/>
  </p:clrMapOvr>
  <p:transition spd="slow">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143000"/>
          </a:xfrm>
        </p:spPr>
        <p:txBody>
          <a:bodyPr rtlCol="0">
            <a:noAutofit/>
          </a:bodyPr>
          <a:lstStyle/>
          <a:p>
            <a:pPr algn="l" fontAlgn="auto">
              <a:spcAft>
                <a:spcPts val="0"/>
              </a:spcAft>
              <a:defRPr/>
            </a:pPr>
            <a:br>
              <a:rPr lang="en-US" sz="4800" b="1" dirty="0">
                <a:solidFill>
                  <a:schemeClr val="accent3">
                    <a:lumMod val="50000"/>
                  </a:schemeClr>
                </a:solidFill>
              </a:rPr>
            </a:br>
            <a:r>
              <a:rPr lang="en-US" sz="4800" b="1" dirty="0">
                <a:solidFill>
                  <a:schemeClr val="accent3">
                    <a:lumMod val="50000"/>
                  </a:schemeClr>
                </a:solidFill>
              </a:rPr>
              <a:t>How to Be an Excellent Mother</a:t>
            </a:r>
            <a:br>
              <a:rPr lang="en-US" sz="4800" b="1" dirty="0">
                <a:solidFill>
                  <a:schemeClr val="accent3">
                    <a:lumMod val="50000"/>
                  </a:schemeClr>
                </a:solidFill>
              </a:rPr>
            </a:br>
            <a:r>
              <a:rPr lang="en-US" sz="4800" b="1" dirty="0">
                <a:solidFill>
                  <a:schemeClr val="accent3">
                    <a:lumMod val="50000"/>
                  </a:schemeClr>
                </a:solidFill>
              </a:rPr>
              <a:t>1. She excels in relationships.</a:t>
            </a:r>
            <a:br>
              <a:rPr lang="en-US" sz="4800" b="1" dirty="0">
                <a:solidFill>
                  <a:schemeClr val="accent3">
                    <a:lumMod val="50000"/>
                  </a:schemeClr>
                </a:solidFill>
              </a:rPr>
            </a:br>
            <a:r>
              <a:rPr lang="en-US" sz="4800" b="1" dirty="0">
                <a:solidFill>
                  <a:schemeClr val="accent3">
                    <a:lumMod val="50000"/>
                  </a:schemeClr>
                </a:solidFill>
              </a:rPr>
              <a:t>2. She excels in abilities.</a:t>
            </a:r>
            <a:br>
              <a:rPr lang="en-US" sz="4800" b="1" dirty="0">
                <a:solidFill>
                  <a:schemeClr val="accent3">
                    <a:lumMod val="50000"/>
                  </a:schemeClr>
                </a:solidFill>
              </a:rPr>
            </a:br>
            <a:endParaRPr lang="en-US" sz="4800" b="1" dirty="0">
              <a:solidFill>
                <a:schemeClr val="accent3">
                  <a:lumMod val="50000"/>
                </a:schemeClr>
              </a:solidFill>
            </a:endParaRPr>
          </a:p>
        </p:txBody>
      </p:sp>
    </p:spTree>
    <p:extLst>
      <p:ext uri="{BB962C8B-B14F-4D97-AF65-F5344CB8AC3E}">
        <p14:creationId xmlns:p14="http://schemas.microsoft.com/office/powerpoint/2010/main" val="718873387"/>
      </p:ext>
    </p:extLst>
  </p:cSld>
  <p:clrMapOvr>
    <a:masterClrMapping/>
  </p:clrMapOvr>
  <p:transition spd="slow">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143000"/>
          </a:xfrm>
        </p:spPr>
        <p:txBody>
          <a:bodyPr rtlCol="0">
            <a:noAutofit/>
          </a:bodyPr>
          <a:lstStyle/>
          <a:p>
            <a:pPr algn="l" fontAlgn="auto">
              <a:spcAft>
                <a:spcPts val="0"/>
              </a:spcAft>
              <a:defRPr/>
            </a:pPr>
            <a:br>
              <a:rPr lang="en-US" sz="4800" b="1" dirty="0">
                <a:solidFill>
                  <a:schemeClr val="accent3">
                    <a:lumMod val="50000"/>
                  </a:schemeClr>
                </a:solidFill>
              </a:rPr>
            </a:br>
            <a:r>
              <a:rPr lang="en-US" sz="4800" b="1" dirty="0">
                <a:solidFill>
                  <a:schemeClr val="accent3">
                    <a:lumMod val="50000"/>
                  </a:schemeClr>
                </a:solidFill>
              </a:rPr>
              <a:t>How to Be an Excellent Mother</a:t>
            </a:r>
            <a:br>
              <a:rPr lang="en-US" sz="4800" b="1" dirty="0">
                <a:solidFill>
                  <a:schemeClr val="accent3">
                    <a:lumMod val="50000"/>
                  </a:schemeClr>
                </a:solidFill>
              </a:rPr>
            </a:br>
            <a:r>
              <a:rPr lang="en-US" sz="4800" b="1" dirty="0">
                <a:solidFill>
                  <a:schemeClr val="accent3">
                    <a:lumMod val="50000"/>
                  </a:schemeClr>
                </a:solidFill>
              </a:rPr>
              <a:t>1. She excels in relationships.</a:t>
            </a:r>
            <a:br>
              <a:rPr lang="en-US" sz="4800" b="1" dirty="0">
                <a:solidFill>
                  <a:schemeClr val="accent3">
                    <a:lumMod val="50000"/>
                  </a:schemeClr>
                </a:solidFill>
              </a:rPr>
            </a:br>
            <a:r>
              <a:rPr lang="en-US" sz="4800" b="1" dirty="0">
                <a:solidFill>
                  <a:schemeClr val="accent3">
                    <a:lumMod val="50000"/>
                  </a:schemeClr>
                </a:solidFill>
              </a:rPr>
              <a:t>2. She excels in abilities.</a:t>
            </a:r>
            <a:br>
              <a:rPr lang="en-US" sz="4800" b="1" dirty="0">
                <a:solidFill>
                  <a:schemeClr val="accent3">
                    <a:lumMod val="50000"/>
                  </a:schemeClr>
                </a:solidFill>
              </a:rPr>
            </a:br>
            <a:r>
              <a:rPr lang="en-US" sz="4800" b="1" dirty="0">
                <a:solidFill>
                  <a:schemeClr val="accent3">
                    <a:lumMod val="50000"/>
                  </a:schemeClr>
                </a:solidFill>
              </a:rPr>
              <a:t>    a. She creates.</a:t>
            </a:r>
            <a:br>
              <a:rPr lang="en-US" sz="4800" b="1" dirty="0">
                <a:solidFill>
                  <a:schemeClr val="accent3">
                    <a:lumMod val="50000"/>
                  </a:schemeClr>
                </a:solidFill>
              </a:rPr>
            </a:br>
            <a:endParaRPr lang="en-US" sz="4800" b="1" dirty="0">
              <a:solidFill>
                <a:schemeClr val="accent3">
                  <a:lumMod val="50000"/>
                </a:schemeClr>
              </a:solidFill>
            </a:endParaRPr>
          </a:p>
        </p:txBody>
      </p:sp>
    </p:spTree>
    <p:extLst>
      <p:ext uri="{BB962C8B-B14F-4D97-AF65-F5344CB8AC3E}">
        <p14:creationId xmlns:p14="http://schemas.microsoft.com/office/powerpoint/2010/main" val="878214930"/>
      </p:ext>
    </p:extLst>
  </p:cSld>
  <p:clrMapOvr>
    <a:masterClrMapping/>
  </p:clrMapOvr>
  <p:transition spd="slow">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5000" r="-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rtlCol="0">
            <a:normAutofit/>
          </a:bodyPr>
          <a:lstStyle/>
          <a:p>
            <a:pPr fontAlgn="auto">
              <a:spcAft>
                <a:spcPts val="0"/>
              </a:spcAft>
              <a:defRPr/>
            </a:pPr>
            <a:r>
              <a:rPr lang="en-US" b="1" dirty="0">
                <a:solidFill>
                  <a:schemeClr val="accent3">
                    <a:lumMod val="50000"/>
                  </a:schemeClr>
                </a:solidFill>
              </a:rPr>
              <a:t>Proverbs 31:19, 22, 24 (NIV)</a:t>
            </a:r>
          </a:p>
        </p:txBody>
      </p:sp>
      <p:sp>
        <p:nvSpPr>
          <p:cNvPr id="3" name="Content Placeholder 2"/>
          <p:cNvSpPr>
            <a:spLocks noGrp="1"/>
          </p:cNvSpPr>
          <p:nvPr>
            <p:ph idx="1"/>
          </p:nvPr>
        </p:nvSpPr>
        <p:spPr>
          <a:xfrm>
            <a:off x="152400" y="1143000"/>
            <a:ext cx="8839200" cy="3992563"/>
          </a:xfrm>
        </p:spPr>
        <p:txBody>
          <a:bodyPr rtlCol="0">
            <a:normAutofit lnSpcReduction="10000"/>
          </a:bodyPr>
          <a:lstStyle/>
          <a:p>
            <a:pPr marL="0" indent="0" fontAlgn="auto">
              <a:spcAft>
                <a:spcPts val="0"/>
              </a:spcAft>
              <a:buNone/>
              <a:defRPr/>
            </a:pPr>
            <a:r>
              <a:rPr lang="en-US" sz="4000" b="1" i="1" dirty="0">
                <a:solidFill>
                  <a:schemeClr val="accent3">
                    <a:lumMod val="50000"/>
                  </a:schemeClr>
                </a:solidFill>
              </a:rPr>
              <a:t>	“In her hand she holds the distaff and grasps the spindle with her fingers.… She makes coverings for her bed; she is clothed in fine linen and purple.… She makes linen garments and sells them, and supplies the merchants with sashes.”</a:t>
            </a:r>
          </a:p>
        </p:txBody>
      </p:sp>
    </p:spTree>
    <p:extLst>
      <p:ext uri="{BB962C8B-B14F-4D97-AF65-F5344CB8AC3E}">
        <p14:creationId xmlns:p14="http://schemas.microsoft.com/office/powerpoint/2010/main" val="507508859"/>
      </p:ext>
    </p:extLst>
  </p:cSld>
  <p:clrMapOvr>
    <a:masterClrMapping/>
  </p:clrMapOvr>
  <p:transition spd="slow">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8229600" cy="1143000"/>
          </a:xfrm>
        </p:spPr>
        <p:txBody>
          <a:bodyPr rtlCol="0">
            <a:noAutofit/>
          </a:bodyPr>
          <a:lstStyle/>
          <a:p>
            <a:pPr algn="l" fontAlgn="auto">
              <a:spcAft>
                <a:spcPts val="0"/>
              </a:spcAft>
              <a:defRPr/>
            </a:pPr>
            <a:br>
              <a:rPr lang="en-US" sz="4800" b="1" dirty="0">
                <a:solidFill>
                  <a:schemeClr val="accent3">
                    <a:lumMod val="50000"/>
                  </a:schemeClr>
                </a:solidFill>
              </a:rPr>
            </a:br>
            <a:r>
              <a:rPr lang="en-US" sz="4800" b="1" dirty="0">
                <a:solidFill>
                  <a:schemeClr val="accent3">
                    <a:lumMod val="50000"/>
                  </a:schemeClr>
                </a:solidFill>
              </a:rPr>
              <a:t>How to Be an Excellent Mother</a:t>
            </a:r>
            <a:br>
              <a:rPr lang="en-US" sz="4800" b="1" dirty="0">
                <a:solidFill>
                  <a:schemeClr val="accent3">
                    <a:lumMod val="50000"/>
                  </a:schemeClr>
                </a:solidFill>
              </a:rPr>
            </a:br>
            <a:r>
              <a:rPr lang="en-US" sz="4800" b="1" dirty="0">
                <a:solidFill>
                  <a:schemeClr val="accent3">
                    <a:lumMod val="50000"/>
                  </a:schemeClr>
                </a:solidFill>
              </a:rPr>
              <a:t>1. She excels in relationships.</a:t>
            </a:r>
            <a:br>
              <a:rPr lang="en-US" sz="4800" b="1" dirty="0">
                <a:solidFill>
                  <a:schemeClr val="accent3">
                    <a:lumMod val="50000"/>
                  </a:schemeClr>
                </a:solidFill>
              </a:rPr>
            </a:br>
            <a:r>
              <a:rPr lang="en-US" sz="4800" b="1" dirty="0">
                <a:solidFill>
                  <a:schemeClr val="accent3">
                    <a:lumMod val="50000"/>
                  </a:schemeClr>
                </a:solidFill>
              </a:rPr>
              <a:t>2. She excels in abilities.</a:t>
            </a:r>
            <a:br>
              <a:rPr lang="en-US" sz="4800" b="1" dirty="0">
                <a:solidFill>
                  <a:schemeClr val="accent3">
                    <a:lumMod val="50000"/>
                  </a:schemeClr>
                </a:solidFill>
              </a:rPr>
            </a:br>
            <a:r>
              <a:rPr lang="en-US" sz="4800" b="1" dirty="0">
                <a:solidFill>
                  <a:schemeClr val="accent3">
                    <a:lumMod val="50000"/>
                  </a:schemeClr>
                </a:solidFill>
              </a:rPr>
              <a:t>    a. She creates.</a:t>
            </a:r>
            <a:br>
              <a:rPr lang="en-US" sz="4800" b="1" dirty="0">
                <a:solidFill>
                  <a:schemeClr val="accent3">
                    <a:lumMod val="50000"/>
                  </a:schemeClr>
                </a:solidFill>
              </a:rPr>
            </a:br>
            <a:r>
              <a:rPr lang="en-US" sz="4800" b="1" dirty="0">
                <a:solidFill>
                  <a:schemeClr val="accent3">
                    <a:lumMod val="50000"/>
                  </a:schemeClr>
                </a:solidFill>
              </a:rPr>
              <a:t>    b. She plans ahead.</a:t>
            </a:r>
            <a:br>
              <a:rPr lang="en-US" sz="4800" b="1" dirty="0">
                <a:solidFill>
                  <a:schemeClr val="accent3">
                    <a:lumMod val="50000"/>
                  </a:schemeClr>
                </a:solidFill>
              </a:rPr>
            </a:br>
            <a:endParaRPr lang="en-US" sz="4800" b="1" dirty="0">
              <a:solidFill>
                <a:schemeClr val="accent3">
                  <a:lumMod val="50000"/>
                </a:schemeClr>
              </a:solidFill>
            </a:endParaRPr>
          </a:p>
        </p:txBody>
      </p:sp>
    </p:spTree>
    <p:extLst>
      <p:ext uri="{BB962C8B-B14F-4D97-AF65-F5344CB8AC3E}">
        <p14:creationId xmlns:p14="http://schemas.microsoft.com/office/powerpoint/2010/main" val="4017039257"/>
      </p:ext>
    </p:extLst>
  </p:cSld>
  <p:clrMapOvr>
    <a:masterClrMapping/>
  </p:clrMapOvr>
  <p:transition spd="slow">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5000" r="-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rtlCol="0">
            <a:normAutofit/>
          </a:bodyPr>
          <a:lstStyle/>
          <a:p>
            <a:pPr fontAlgn="auto">
              <a:spcAft>
                <a:spcPts val="0"/>
              </a:spcAft>
              <a:defRPr/>
            </a:pPr>
            <a:r>
              <a:rPr lang="en-US" b="1" dirty="0">
                <a:solidFill>
                  <a:schemeClr val="accent3">
                    <a:lumMod val="50000"/>
                  </a:schemeClr>
                </a:solidFill>
              </a:rPr>
              <a:t>Proverbs 31:21, 27 (NIV)</a:t>
            </a:r>
          </a:p>
        </p:txBody>
      </p:sp>
      <p:sp>
        <p:nvSpPr>
          <p:cNvPr id="3" name="Content Placeholder 2"/>
          <p:cNvSpPr>
            <a:spLocks noGrp="1"/>
          </p:cNvSpPr>
          <p:nvPr>
            <p:ph idx="1"/>
          </p:nvPr>
        </p:nvSpPr>
        <p:spPr>
          <a:xfrm>
            <a:off x="152400" y="1143000"/>
            <a:ext cx="8839200" cy="3992563"/>
          </a:xfrm>
        </p:spPr>
        <p:txBody>
          <a:bodyPr rtlCol="0">
            <a:normAutofit/>
          </a:bodyPr>
          <a:lstStyle/>
          <a:p>
            <a:pPr marL="0" indent="0" fontAlgn="auto">
              <a:spcAft>
                <a:spcPts val="0"/>
              </a:spcAft>
              <a:buNone/>
              <a:defRPr/>
            </a:pPr>
            <a:r>
              <a:rPr lang="en-US" sz="4000" b="1" i="1" dirty="0">
                <a:solidFill>
                  <a:schemeClr val="accent3">
                    <a:lumMod val="50000"/>
                  </a:schemeClr>
                </a:solidFill>
              </a:rPr>
              <a:t>	“When it snows, she has no fear for her household; for all of them are clothed in scarlet.… She watches over the affairs of her household and does not eat the bread of idleness.”</a:t>
            </a:r>
          </a:p>
        </p:txBody>
      </p:sp>
    </p:spTree>
    <p:extLst>
      <p:ext uri="{BB962C8B-B14F-4D97-AF65-F5344CB8AC3E}">
        <p14:creationId xmlns:p14="http://schemas.microsoft.com/office/powerpoint/2010/main" val="2177925362"/>
      </p:ext>
    </p:extLst>
  </p:cSld>
  <p:clrMapOvr>
    <a:masterClrMapping/>
  </p:clrMapOvr>
  <p:transition spd="slow">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1143000"/>
          </a:xfrm>
        </p:spPr>
        <p:txBody>
          <a:bodyPr rtlCol="0">
            <a:noAutofit/>
          </a:bodyPr>
          <a:lstStyle/>
          <a:p>
            <a:pPr algn="l" fontAlgn="auto">
              <a:spcAft>
                <a:spcPts val="0"/>
              </a:spcAft>
              <a:defRPr/>
            </a:pPr>
            <a:br>
              <a:rPr lang="en-US" sz="4800" b="1" dirty="0">
                <a:solidFill>
                  <a:schemeClr val="accent3">
                    <a:lumMod val="50000"/>
                  </a:schemeClr>
                </a:solidFill>
              </a:rPr>
            </a:br>
            <a:r>
              <a:rPr lang="en-US" sz="4800" b="1" dirty="0">
                <a:solidFill>
                  <a:schemeClr val="accent3">
                    <a:lumMod val="50000"/>
                  </a:schemeClr>
                </a:solidFill>
              </a:rPr>
              <a:t>How to Be an Excellent Mother</a:t>
            </a:r>
            <a:br>
              <a:rPr lang="en-US" sz="4800" b="1" dirty="0">
                <a:solidFill>
                  <a:schemeClr val="accent3">
                    <a:lumMod val="50000"/>
                  </a:schemeClr>
                </a:solidFill>
              </a:rPr>
            </a:br>
            <a:r>
              <a:rPr lang="en-US" sz="4800" b="1" dirty="0">
                <a:solidFill>
                  <a:schemeClr val="accent3">
                    <a:lumMod val="50000"/>
                  </a:schemeClr>
                </a:solidFill>
              </a:rPr>
              <a:t>1. She excels in relationships.</a:t>
            </a:r>
            <a:br>
              <a:rPr lang="en-US" sz="4800" b="1" dirty="0">
                <a:solidFill>
                  <a:schemeClr val="accent3">
                    <a:lumMod val="50000"/>
                  </a:schemeClr>
                </a:solidFill>
              </a:rPr>
            </a:br>
            <a:r>
              <a:rPr lang="en-US" sz="4800" b="1" dirty="0">
                <a:solidFill>
                  <a:schemeClr val="accent3">
                    <a:lumMod val="50000"/>
                  </a:schemeClr>
                </a:solidFill>
              </a:rPr>
              <a:t>2. She excels in abilities.</a:t>
            </a:r>
            <a:br>
              <a:rPr lang="en-US" sz="4800" b="1" dirty="0">
                <a:solidFill>
                  <a:schemeClr val="accent3">
                    <a:lumMod val="50000"/>
                  </a:schemeClr>
                </a:solidFill>
              </a:rPr>
            </a:br>
            <a:r>
              <a:rPr lang="en-US" sz="4800" b="1" dirty="0">
                <a:solidFill>
                  <a:schemeClr val="accent3">
                    <a:lumMod val="50000"/>
                  </a:schemeClr>
                </a:solidFill>
              </a:rPr>
              <a:t>3. She excels in character.</a:t>
            </a:r>
            <a:br>
              <a:rPr lang="en-US" sz="4800" b="1" dirty="0">
                <a:solidFill>
                  <a:schemeClr val="accent3">
                    <a:lumMod val="50000"/>
                  </a:schemeClr>
                </a:solidFill>
              </a:rPr>
            </a:br>
            <a:endParaRPr lang="en-US" sz="4800" b="1" dirty="0">
              <a:solidFill>
                <a:schemeClr val="accent3">
                  <a:lumMod val="50000"/>
                </a:schemeClr>
              </a:solidFill>
            </a:endParaRPr>
          </a:p>
        </p:txBody>
      </p:sp>
    </p:spTree>
    <p:extLst>
      <p:ext uri="{BB962C8B-B14F-4D97-AF65-F5344CB8AC3E}">
        <p14:creationId xmlns:p14="http://schemas.microsoft.com/office/powerpoint/2010/main" val="139868678"/>
      </p:ext>
    </p:extLst>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762000"/>
          </a:xfrm>
        </p:spPr>
        <p:txBody>
          <a:bodyPr rtlCol="0">
            <a:noAutofit/>
          </a:bodyPr>
          <a:lstStyle/>
          <a:p>
            <a:pPr fontAlgn="auto">
              <a:spcAft>
                <a:spcPts val="0"/>
              </a:spcAft>
              <a:defRPr/>
            </a:pPr>
            <a:r>
              <a:rPr lang="en-US" sz="8800" b="1" dirty="0">
                <a:solidFill>
                  <a:schemeClr val="accent3">
                    <a:lumMod val="50000"/>
                  </a:schemeClr>
                </a:solidFill>
                <a:latin typeface="AR DECODE" pitchFamily="2" charset="0"/>
              </a:rPr>
              <a:t>How to Be an Excellent Mother</a:t>
            </a:r>
          </a:p>
        </p:txBody>
      </p:sp>
      <p:sp>
        <p:nvSpPr>
          <p:cNvPr id="4" name="TextBox 3"/>
          <p:cNvSpPr txBox="1"/>
          <p:nvPr/>
        </p:nvSpPr>
        <p:spPr>
          <a:xfrm>
            <a:off x="1638300" y="2590800"/>
            <a:ext cx="5867400" cy="707886"/>
          </a:xfrm>
          <a:prstGeom prst="rect">
            <a:avLst/>
          </a:prstGeom>
          <a:noFill/>
        </p:spPr>
        <p:txBody>
          <a:bodyPr wrap="square" rtlCol="0">
            <a:spAutoFit/>
          </a:bodyPr>
          <a:lstStyle/>
          <a:p>
            <a:pPr algn="ctr"/>
            <a:r>
              <a:rPr lang="en-US" sz="4000" b="1" dirty="0">
                <a:solidFill>
                  <a:srgbClr val="FF0000"/>
                </a:solidFill>
                <a:effectLst>
                  <a:outerShdw blurRad="38100" dist="38100" dir="2700000" algn="tl">
                    <a:srgbClr val="000000">
                      <a:alpha val="43137"/>
                    </a:srgbClr>
                  </a:outerShdw>
                </a:effectLst>
              </a:rPr>
              <a:t>Proverbs 31</a:t>
            </a:r>
          </a:p>
        </p:txBody>
      </p:sp>
    </p:spTree>
  </p:cSld>
  <p:clrMapOvr>
    <a:masterClrMapping/>
  </p:clrMapOvr>
  <p:transition spd="slow">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828800"/>
            <a:ext cx="8915400" cy="1143000"/>
          </a:xfrm>
        </p:spPr>
        <p:txBody>
          <a:bodyPr rtlCol="0">
            <a:noAutofit/>
          </a:bodyPr>
          <a:lstStyle/>
          <a:p>
            <a:pPr algn="l" fontAlgn="auto">
              <a:spcAft>
                <a:spcPts val="0"/>
              </a:spcAft>
              <a:defRPr/>
            </a:pPr>
            <a:br>
              <a:rPr lang="en-US" sz="4800" b="1" dirty="0">
                <a:solidFill>
                  <a:schemeClr val="accent3">
                    <a:lumMod val="50000"/>
                  </a:schemeClr>
                </a:solidFill>
              </a:rPr>
            </a:br>
            <a:r>
              <a:rPr lang="en-US" sz="4800" b="1" dirty="0">
                <a:solidFill>
                  <a:schemeClr val="accent3">
                    <a:lumMod val="50000"/>
                  </a:schemeClr>
                </a:solidFill>
              </a:rPr>
              <a:t>How to Be an Excellent Mother</a:t>
            </a:r>
            <a:br>
              <a:rPr lang="en-US" sz="4800" b="1" dirty="0">
                <a:solidFill>
                  <a:schemeClr val="accent3">
                    <a:lumMod val="50000"/>
                  </a:schemeClr>
                </a:solidFill>
              </a:rPr>
            </a:br>
            <a:r>
              <a:rPr lang="en-US" sz="4800" b="1" dirty="0">
                <a:solidFill>
                  <a:schemeClr val="accent3">
                    <a:lumMod val="50000"/>
                  </a:schemeClr>
                </a:solidFill>
              </a:rPr>
              <a:t>1. She excels in relationships.</a:t>
            </a:r>
            <a:br>
              <a:rPr lang="en-US" sz="4800" b="1" dirty="0">
                <a:solidFill>
                  <a:schemeClr val="accent3">
                    <a:lumMod val="50000"/>
                  </a:schemeClr>
                </a:solidFill>
              </a:rPr>
            </a:br>
            <a:r>
              <a:rPr lang="en-US" sz="4800" b="1" dirty="0">
                <a:solidFill>
                  <a:schemeClr val="accent3">
                    <a:lumMod val="50000"/>
                  </a:schemeClr>
                </a:solidFill>
              </a:rPr>
              <a:t>2. She excels in abilities.</a:t>
            </a:r>
            <a:br>
              <a:rPr lang="en-US" sz="4800" b="1" dirty="0">
                <a:solidFill>
                  <a:schemeClr val="accent3">
                    <a:lumMod val="50000"/>
                  </a:schemeClr>
                </a:solidFill>
              </a:rPr>
            </a:br>
            <a:r>
              <a:rPr lang="en-US" sz="4800" b="1" dirty="0">
                <a:solidFill>
                  <a:schemeClr val="accent3">
                    <a:lumMod val="50000"/>
                  </a:schemeClr>
                </a:solidFill>
              </a:rPr>
              <a:t>3. She excels in character.</a:t>
            </a:r>
            <a:br>
              <a:rPr lang="en-US" sz="4800" b="1" dirty="0">
                <a:solidFill>
                  <a:schemeClr val="accent3">
                    <a:lumMod val="50000"/>
                  </a:schemeClr>
                </a:solidFill>
              </a:rPr>
            </a:br>
            <a:r>
              <a:rPr lang="en-US" sz="4800" b="1" dirty="0">
                <a:solidFill>
                  <a:schemeClr val="accent3">
                    <a:lumMod val="50000"/>
                  </a:schemeClr>
                </a:solidFill>
              </a:rPr>
              <a:t>a. Outwardly strong and dignified.</a:t>
            </a:r>
            <a:br>
              <a:rPr lang="en-US" sz="4800" b="1" dirty="0">
                <a:solidFill>
                  <a:schemeClr val="accent3">
                    <a:lumMod val="50000"/>
                  </a:schemeClr>
                </a:solidFill>
              </a:rPr>
            </a:br>
            <a:endParaRPr lang="en-US" sz="4800" b="1" dirty="0">
              <a:solidFill>
                <a:schemeClr val="accent3">
                  <a:lumMod val="50000"/>
                </a:schemeClr>
              </a:solidFill>
            </a:endParaRPr>
          </a:p>
        </p:txBody>
      </p:sp>
    </p:spTree>
    <p:extLst>
      <p:ext uri="{BB962C8B-B14F-4D97-AF65-F5344CB8AC3E}">
        <p14:creationId xmlns:p14="http://schemas.microsoft.com/office/powerpoint/2010/main" val="2552398974"/>
      </p:ext>
    </p:extLst>
  </p:cSld>
  <p:clrMapOvr>
    <a:masterClrMapping/>
  </p:clrMapOvr>
  <p:transition spd="slow">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5000" r="-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rtlCol="0">
            <a:normAutofit/>
          </a:bodyPr>
          <a:lstStyle/>
          <a:p>
            <a:pPr fontAlgn="auto">
              <a:spcAft>
                <a:spcPts val="0"/>
              </a:spcAft>
              <a:defRPr/>
            </a:pPr>
            <a:r>
              <a:rPr lang="en-US" b="1" dirty="0">
                <a:solidFill>
                  <a:schemeClr val="accent3">
                    <a:lumMod val="50000"/>
                  </a:schemeClr>
                </a:solidFill>
              </a:rPr>
              <a:t>Proverbs 31:25a (NIV)</a:t>
            </a:r>
          </a:p>
        </p:txBody>
      </p:sp>
      <p:sp>
        <p:nvSpPr>
          <p:cNvPr id="3" name="Content Placeholder 2"/>
          <p:cNvSpPr>
            <a:spLocks noGrp="1"/>
          </p:cNvSpPr>
          <p:nvPr>
            <p:ph idx="1"/>
          </p:nvPr>
        </p:nvSpPr>
        <p:spPr>
          <a:xfrm>
            <a:off x="152400" y="1143000"/>
            <a:ext cx="8839200" cy="3992563"/>
          </a:xfrm>
        </p:spPr>
        <p:txBody>
          <a:bodyPr rtlCol="0">
            <a:normAutofit/>
          </a:bodyPr>
          <a:lstStyle/>
          <a:p>
            <a:pPr marL="0" indent="0" fontAlgn="auto">
              <a:spcAft>
                <a:spcPts val="0"/>
              </a:spcAft>
              <a:buNone/>
              <a:defRPr/>
            </a:pPr>
            <a:r>
              <a:rPr lang="en-US" sz="4000" b="1" i="1" dirty="0">
                <a:solidFill>
                  <a:schemeClr val="accent3">
                    <a:lumMod val="50000"/>
                  </a:schemeClr>
                </a:solidFill>
              </a:rPr>
              <a:t>	“She is clothed with strength and dignity; she can laugh at the days to come.”</a:t>
            </a:r>
          </a:p>
        </p:txBody>
      </p:sp>
    </p:spTree>
    <p:extLst>
      <p:ext uri="{BB962C8B-B14F-4D97-AF65-F5344CB8AC3E}">
        <p14:creationId xmlns:p14="http://schemas.microsoft.com/office/powerpoint/2010/main" val="2707195710"/>
      </p:ext>
    </p:extLst>
  </p:cSld>
  <p:clrMapOvr>
    <a:masterClrMapping/>
  </p:clrMapOvr>
  <p:transition spd="slow">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981200"/>
            <a:ext cx="8915400" cy="1143000"/>
          </a:xfrm>
        </p:spPr>
        <p:txBody>
          <a:bodyPr rtlCol="0">
            <a:noAutofit/>
          </a:bodyPr>
          <a:lstStyle/>
          <a:p>
            <a:pPr algn="l" fontAlgn="auto">
              <a:spcAft>
                <a:spcPts val="0"/>
              </a:spcAft>
              <a:defRPr/>
            </a:pPr>
            <a:br>
              <a:rPr lang="en-US" sz="4800" b="1" dirty="0">
                <a:solidFill>
                  <a:schemeClr val="accent3">
                    <a:lumMod val="50000"/>
                  </a:schemeClr>
                </a:solidFill>
              </a:rPr>
            </a:br>
            <a:r>
              <a:rPr lang="en-US" sz="4800" b="1" dirty="0">
                <a:solidFill>
                  <a:schemeClr val="accent3">
                    <a:lumMod val="50000"/>
                  </a:schemeClr>
                </a:solidFill>
              </a:rPr>
              <a:t>How to Be an Excellent Mother</a:t>
            </a:r>
            <a:br>
              <a:rPr lang="en-US" sz="4800" b="1" dirty="0">
                <a:solidFill>
                  <a:schemeClr val="accent3">
                    <a:lumMod val="50000"/>
                  </a:schemeClr>
                </a:solidFill>
              </a:rPr>
            </a:br>
            <a:r>
              <a:rPr lang="en-US" sz="4800" b="1" dirty="0">
                <a:solidFill>
                  <a:schemeClr val="accent3">
                    <a:lumMod val="50000"/>
                  </a:schemeClr>
                </a:solidFill>
              </a:rPr>
              <a:t>1. She excels in relationships.</a:t>
            </a:r>
            <a:br>
              <a:rPr lang="en-US" sz="4800" b="1" dirty="0">
                <a:solidFill>
                  <a:schemeClr val="accent3">
                    <a:lumMod val="50000"/>
                  </a:schemeClr>
                </a:solidFill>
              </a:rPr>
            </a:br>
            <a:r>
              <a:rPr lang="en-US" sz="4800" b="1" dirty="0">
                <a:solidFill>
                  <a:schemeClr val="accent3">
                    <a:lumMod val="50000"/>
                  </a:schemeClr>
                </a:solidFill>
              </a:rPr>
              <a:t>2. She excels in abilities.</a:t>
            </a:r>
            <a:br>
              <a:rPr lang="en-US" sz="4800" b="1" dirty="0">
                <a:solidFill>
                  <a:schemeClr val="accent3">
                    <a:lumMod val="50000"/>
                  </a:schemeClr>
                </a:solidFill>
              </a:rPr>
            </a:br>
            <a:r>
              <a:rPr lang="en-US" sz="4800" b="1" dirty="0">
                <a:solidFill>
                  <a:schemeClr val="accent3">
                    <a:lumMod val="50000"/>
                  </a:schemeClr>
                </a:solidFill>
              </a:rPr>
              <a:t>3. She excels in character.</a:t>
            </a:r>
            <a:br>
              <a:rPr lang="en-US" sz="4800" b="1" dirty="0">
                <a:solidFill>
                  <a:schemeClr val="accent3">
                    <a:lumMod val="50000"/>
                  </a:schemeClr>
                </a:solidFill>
              </a:rPr>
            </a:br>
            <a:r>
              <a:rPr lang="en-US" sz="4800" b="1" dirty="0">
                <a:solidFill>
                  <a:schemeClr val="accent3">
                    <a:lumMod val="50000"/>
                  </a:schemeClr>
                </a:solidFill>
              </a:rPr>
              <a:t>a. Outwardly strong and dignified.</a:t>
            </a:r>
            <a:br>
              <a:rPr lang="en-US" sz="4800" b="1" dirty="0">
                <a:solidFill>
                  <a:schemeClr val="accent3">
                    <a:lumMod val="50000"/>
                  </a:schemeClr>
                </a:solidFill>
              </a:rPr>
            </a:br>
            <a:r>
              <a:rPr lang="en-US" sz="4800" b="1" dirty="0">
                <a:solidFill>
                  <a:schemeClr val="accent3">
                    <a:lumMod val="50000"/>
                  </a:schemeClr>
                </a:solidFill>
              </a:rPr>
              <a:t>b. Inwardly beautiful.</a:t>
            </a:r>
            <a:br>
              <a:rPr lang="en-US" sz="4800" b="1" dirty="0">
                <a:solidFill>
                  <a:schemeClr val="accent3">
                    <a:lumMod val="50000"/>
                  </a:schemeClr>
                </a:solidFill>
              </a:rPr>
            </a:br>
            <a:endParaRPr lang="en-US" sz="4800" b="1" dirty="0">
              <a:solidFill>
                <a:schemeClr val="accent3">
                  <a:lumMod val="50000"/>
                </a:schemeClr>
              </a:solidFill>
            </a:endParaRPr>
          </a:p>
        </p:txBody>
      </p:sp>
    </p:spTree>
    <p:extLst>
      <p:ext uri="{BB962C8B-B14F-4D97-AF65-F5344CB8AC3E}">
        <p14:creationId xmlns:p14="http://schemas.microsoft.com/office/powerpoint/2010/main" val="1980168639"/>
      </p:ext>
    </p:extLst>
  </p:cSld>
  <p:clrMapOvr>
    <a:masterClrMapping/>
  </p:clrMapOvr>
  <p:transition spd="slow">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5000" r="-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rtlCol="0">
            <a:normAutofit/>
          </a:bodyPr>
          <a:lstStyle/>
          <a:p>
            <a:pPr fontAlgn="auto">
              <a:spcAft>
                <a:spcPts val="0"/>
              </a:spcAft>
              <a:defRPr/>
            </a:pPr>
            <a:r>
              <a:rPr lang="en-US" b="1" dirty="0">
                <a:solidFill>
                  <a:schemeClr val="accent3">
                    <a:lumMod val="50000"/>
                  </a:schemeClr>
                </a:solidFill>
              </a:rPr>
              <a:t>Proverbs 31:26 (NIV)</a:t>
            </a:r>
          </a:p>
        </p:txBody>
      </p:sp>
      <p:sp>
        <p:nvSpPr>
          <p:cNvPr id="3" name="Content Placeholder 2"/>
          <p:cNvSpPr>
            <a:spLocks noGrp="1"/>
          </p:cNvSpPr>
          <p:nvPr>
            <p:ph idx="1"/>
          </p:nvPr>
        </p:nvSpPr>
        <p:spPr>
          <a:xfrm>
            <a:off x="152400" y="1143000"/>
            <a:ext cx="8839200" cy="3992563"/>
          </a:xfrm>
        </p:spPr>
        <p:txBody>
          <a:bodyPr rtlCol="0">
            <a:normAutofit/>
          </a:bodyPr>
          <a:lstStyle/>
          <a:p>
            <a:pPr marL="0" indent="0" fontAlgn="auto">
              <a:spcAft>
                <a:spcPts val="0"/>
              </a:spcAft>
              <a:buNone/>
              <a:defRPr/>
            </a:pPr>
            <a:r>
              <a:rPr lang="en-US" sz="4000" b="1" i="1" dirty="0">
                <a:solidFill>
                  <a:schemeClr val="accent3">
                    <a:lumMod val="50000"/>
                  </a:schemeClr>
                </a:solidFill>
              </a:rPr>
              <a:t>	“She speaks with wisdom, and faithful instruction is on her tongue.”</a:t>
            </a:r>
          </a:p>
        </p:txBody>
      </p:sp>
    </p:spTree>
    <p:extLst>
      <p:ext uri="{BB962C8B-B14F-4D97-AF65-F5344CB8AC3E}">
        <p14:creationId xmlns:p14="http://schemas.microsoft.com/office/powerpoint/2010/main" val="2535768428"/>
      </p:ext>
    </p:extLst>
  </p:cSld>
  <p:clrMapOvr>
    <a:masterClrMapping/>
  </p:clrMapOvr>
  <p:transition spd="slow">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 y="2294467"/>
            <a:ext cx="8915400" cy="1143000"/>
          </a:xfrm>
        </p:spPr>
        <p:txBody>
          <a:bodyPr rtlCol="0">
            <a:noAutofit/>
          </a:bodyPr>
          <a:lstStyle/>
          <a:p>
            <a:pPr algn="l" fontAlgn="auto">
              <a:spcAft>
                <a:spcPts val="0"/>
              </a:spcAft>
              <a:defRPr/>
            </a:pPr>
            <a:br>
              <a:rPr lang="en-US" sz="4800" b="1" dirty="0">
                <a:solidFill>
                  <a:schemeClr val="accent3">
                    <a:lumMod val="50000"/>
                  </a:schemeClr>
                </a:solidFill>
              </a:rPr>
            </a:br>
            <a:r>
              <a:rPr lang="en-US" sz="4800" b="1" dirty="0">
                <a:solidFill>
                  <a:schemeClr val="accent3">
                    <a:lumMod val="50000"/>
                  </a:schemeClr>
                </a:solidFill>
              </a:rPr>
              <a:t>How to Be an Excellent Mother</a:t>
            </a:r>
            <a:br>
              <a:rPr lang="en-US" sz="4800" b="1" dirty="0">
                <a:solidFill>
                  <a:schemeClr val="accent3">
                    <a:lumMod val="50000"/>
                  </a:schemeClr>
                </a:solidFill>
              </a:rPr>
            </a:br>
            <a:r>
              <a:rPr lang="en-US" sz="4800" b="1" dirty="0">
                <a:solidFill>
                  <a:schemeClr val="accent3">
                    <a:lumMod val="50000"/>
                  </a:schemeClr>
                </a:solidFill>
              </a:rPr>
              <a:t>1. She excels in relationships.</a:t>
            </a:r>
            <a:br>
              <a:rPr lang="en-US" sz="4800" b="1" dirty="0">
                <a:solidFill>
                  <a:schemeClr val="accent3">
                    <a:lumMod val="50000"/>
                  </a:schemeClr>
                </a:solidFill>
              </a:rPr>
            </a:br>
            <a:r>
              <a:rPr lang="en-US" sz="4800" b="1" dirty="0">
                <a:solidFill>
                  <a:schemeClr val="accent3">
                    <a:lumMod val="50000"/>
                  </a:schemeClr>
                </a:solidFill>
              </a:rPr>
              <a:t>2. She excels in abilities.</a:t>
            </a:r>
            <a:br>
              <a:rPr lang="en-US" sz="4800" b="1" dirty="0">
                <a:solidFill>
                  <a:schemeClr val="accent3">
                    <a:lumMod val="50000"/>
                  </a:schemeClr>
                </a:solidFill>
              </a:rPr>
            </a:br>
            <a:r>
              <a:rPr lang="en-US" sz="4800" b="1" dirty="0">
                <a:solidFill>
                  <a:schemeClr val="accent3">
                    <a:lumMod val="50000"/>
                  </a:schemeClr>
                </a:solidFill>
              </a:rPr>
              <a:t>3. She excels in character.</a:t>
            </a:r>
            <a:br>
              <a:rPr lang="en-US" sz="4800" b="1" dirty="0">
                <a:solidFill>
                  <a:schemeClr val="accent3">
                    <a:lumMod val="50000"/>
                  </a:schemeClr>
                </a:solidFill>
              </a:rPr>
            </a:br>
            <a:r>
              <a:rPr lang="en-US" sz="4800" b="1" dirty="0">
                <a:solidFill>
                  <a:schemeClr val="accent3">
                    <a:lumMod val="50000"/>
                  </a:schemeClr>
                </a:solidFill>
              </a:rPr>
              <a:t>a. Outwardly strong and dignified.</a:t>
            </a:r>
            <a:br>
              <a:rPr lang="en-US" sz="4800" b="1" dirty="0">
                <a:solidFill>
                  <a:schemeClr val="accent3">
                    <a:lumMod val="50000"/>
                  </a:schemeClr>
                </a:solidFill>
              </a:rPr>
            </a:br>
            <a:r>
              <a:rPr lang="en-US" sz="4800" b="1" dirty="0">
                <a:solidFill>
                  <a:schemeClr val="accent3">
                    <a:lumMod val="50000"/>
                  </a:schemeClr>
                </a:solidFill>
              </a:rPr>
              <a:t>b. Inwardly beautiful.</a:t>
            </a:r>
            <a:br>
              <a:rPr lang="en-US" sz="4800" b="1" dirty="0">
                <a:solidFill>
                  <a:schemeClr val="accent3">
                    <a:lumMod val="50000"/>
                  </a:schemeClr>
                </a:solidFill>
              </a:rPr>
            </a:br>
            <a:r>
              <a:rPr lang="en-US" sz="4800" b="1" dirty="0">
                <a:solidFill>
                  <a:schemeClr val="accent3">
                    <a:lumMod val="50000"/>
                  </a:schemeClr>
                </a:solidFill>
              </a:rPr>
              <a:t>C. Spiritually mature.</a:t>
            </a:r>
            <a:br>
              <a:rPr lang="en-US" sz="4800" b="1" dirty="0">
                <a:solidFill>
                  <a:schemeClr val="accent3">
                    <a:lumMod val="50000"/>
                  </a:schemeClr>
                </a:solidFill>
              </a:rPr>
            </a:br>
            <a:endParaRPr lang="en-US" sz="4800" b="1" dirty="0">
              <a:solidFill>
                <a:schemeClr val="accent3">
                  <a:lumMod val="50000"/>
                </a:schemeClr>
              </a:solidFill>
            </a:endParaRPr>
          </a:p>
        </p:txBody>
      </p:sp>
    </p:spTree>
    <p:extLst>
      <p:ext uri="{BB962C8B-B14F-4D97-AF65-F5344CB8AC3E}">
        <p14:creationId xmlns:p14="http://schemas.microsoft.com/office/powerpoint/2010/main" val="938774998"/>
      </p:ext>
    </p:extLst>
  </p:cSld>
  <p:clrMapOvr>
    <a:masterClrMapping/>
  </p:clrMapOvr>
  <p:transition spd="slow">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5000" r="-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rtlCol="0">
            <a:normAutofit/>
          </a:bodyPr>
          <a:lstStyle/>
          <a:p>
            <a:pPr fontAlgn="auto">
              <a:spcAft>
                <a:spcPts val="0"/>
              </a:spcAft>
              <a:defRPr/>
            </a:pPr>
            <a:r>
              <a:rPr lang="en-US" b="1">
                <a:solidFill>
                  <a:schemeClr val="accent3">
                    <a:lumMod val="50000"/>
                  </a:schemeClr>
                </a:solidFill>
              </a:rPr>
              <a:t>Proverbs 31:29-31 </a:t>
            </a:r>
            <a:r>
              <a:rPr lang="en-US" b="1" dirty="0">
                <a:solidFill>
                  <a:schemeClr val="accent3">
                    <a:lumMod val="50000"/>
                  </a:schemeClr>
                </a:solidFill>
              </a:rPr>
              <a:t>(NIV)</a:t>
            </a:r>
          </a:p>
        </p:txBody>
      </p:sp>
      <p:sp>
        <p:nvSpPr>
          <p:cNvPr id="3" name="Content Placeholder 2"/>
          <p:cNvSpPr>
            <a:spLocks noGrp="1"/>
          </p:cNvSpPr>
          <p:nvPr>
            <p:ph idx="1"/>
          </p:nvPr>
        </p:nvSpPr>
        <p:spPr>
          <a:xfrm>
            <a:off x="152400" y="1143000"/>
            <a:ext cx="8839200" cy="3992563"/>
          </a:xfrm>
        </p:spPr>
        <p:txBody>
          <a:bodyPr rtlCol="0">
            <a:normAutofit lnSpcReduction="10000"/>
          </a:bodyPr>
          <a:lstStyle/>
          <a:p>
            <a:pPr marL="0" indent="0" fontAlgn="auto">
              <a:spcAft>
                <a:spcPts val="0"/>
              </a:spcAft>
              <a:buNone/>
              <a:defRPr/>
            </a:pPr>
            <a:r>
              <a:rPr lang="en-US" sz="4000" b="1" i="1" dirty="0">
                <a:solidFill>
                  <a:schemeClr val="accent3">
                    <a:lumMod val="50000"/>
                  </a:schemeClr>
                </a:solidFill>
              </a:rPr>
              <a:t>	“Many women do noble things, but you surpass them all.” Charm is deceptive, and beauty is fleeting; but a woman who fears the Lord is to be praised. Honor her for all that her hands have done, and let her works bring her praise at the city gate.”</a:t>
            </a:r>
          </a:p>
        </p:txBody>
      </p:sp>
    </p:spTree>
    <p:extLst>
      <p:ext uri="{BB962C8B-B14F-4D97-AF65-F5344CB8AC3E}">
        <p14:creationId xmlns:p14="http://schemas.microsoft.com/office/powerpoint/2010/main" val="1390953324"/>
      </p:ext>
    </p:extLst>
  </p:cSld>
  <p:clrMapOvr>
    <a:masterClrMapping/>
  </p:clrMapOvr>
  <p:transition spd="slow">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5000" r="-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rtlCol="0">
            <a:normAutofit/>
          </a:bodyPr>
          <a:lstStyle/>
          <a:p>
            <a:pPr fontAlgn="auto">
              <a:spcAft>
                <a:spcPts val="0"/>
              </a:spcAft>
              <a:defRPr/>
            </a:pPr>
            <a:r>
              <a:rPr lang="en-US" b="1" dirty="0">
                <a:solidFill>
                  <a:schemeClr val="accent3">
                    <a:lumMod val="50000"/>
                  </a:schemeClr>
                </a:solidFill>
              </a:rPr>
              <a:t>Proverbs 31:1 (NIV)</a:t>
            </a:r>
          </a:p>
        </p:txBody>
      </p:sp>
      <p:sp>
        <p:nvSpPr>
          <p:cNvPr id="3" name="Content Placeholder 2"/>
          <p:cNvSpPr>
            <a:spLocks noGrp="1"/>
          </p:cNvSpPr>
          <p:nvPr>
            <p:ph idx="1"/>
          </p:nvPr>
        </p:nvSpPr>
        <p:spPr>
          <a:xfrm>
            <a:off x="457200" y="2133600"/>
            <a:ext cx="8229600" cy="3992563"/>
          </a:xfrm>
        </p:spPr>
        <p:txBody>
          <a:bodyPr rtlCol="0">
            <a:normAutofit/>
          </a:bodyPr>
          <a:lstStyle/>
          <a:p>
            <a:pPr marL="0" indent="0" fontAlgn="auto">
              <a:spcAft>
                <a:spcPts val="0"/>
              </a:spcAft>
              <a:buNone/>
              <a:defRPr/>
            </a:pPr>
            <a:r>
              <a:rPr lang="en-US" sz="4000" b="1" i="1" dirty="0">
                <a:solidFill>
                  <a:schemeClr val="accent3">
                    <a:lumMod val="50000"/>
                  </a:schemeClr>
                </a:solidFill>
              </a:rPr>
              <a:t>	“The sayings of King Lemuel—an inspired utterance his mother taught him.”</a:t>
            </a:r>
          </a:p>
        </p:txBody>
      </p:sp>
    </p:spTree>
    <p:extLst>
      <p:ext uri="{BB962C8B-B14F-4D97-AF65-F5344CB8AC3E}">
        <p14:creationId xmlns:p14="http://schemas.microsoft.com/office/powerpoint/2010/main" val="571014625"/>
      </p:ext>
    </p:extLst>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rtlCol="0">
            <a:noAutofit/>
          </a:bodyPr>
          <a:lstStyle/>
          <a:p>
            <a:pPr algn="l" fontAlgn="auto">
              <a:spcAft>
                <a:spcPts val="0"/>
              </a:spcAft>
              <a:defRPr/>
            </a:pPr>
            <a:br>
              <a:rPr lang="en-US" sz="4800" b="1" dirty="0">
                <a:solidFill>
                  <a:schemeClr val="accent3">
                    <a:lumMod val="50000"/>
                  </a:schemeClr>
                </a:solidFill>
              </a:rPr>
            </a:br>
            <a:r>
              <a:rPr lang="en-US" sz="4800" b="1" dirty="0">
                <a:solidFill>
                  <a:schemeClr val="accent3">
                    <a:lumMod val="50000"/>
                  </a:schemeClr>
                </a:solidFill>
              </a:rPr>
              <a:t>How to Be an Excellent Mother</a:t>
            </a:r>
            <a:br>
              <a:rPr lang="en-US" sz="4800" b="1" dirty="0">
                <a:solidFill>
                  <a:schemeClr val="accent3">
                    <a:lumMod val="50000"/>
                  </a:schemeClr>
                </a:solidFill>
              </a:rPr>
            </a:br>
            <a:r>
              <a:rPr lang="en-US" sz="4800" b="1" dirty="0">
                <a:solidFill>
                  <a:schemeClr val="accent3">
                    <a:lumMod val="50000"/>
                  </a:schemeClr>
                </a:solidFill>
              </a:rPr>
              <a:t>1. She excels in relationships.</a:t>
            </a:r>
          </a:p>
        </p:txBody>
      </p:sp>
      <p:sp>
        <p:nvSpPr>
          <p:cNvPr id="3" name="Content Placeholder 2"/>
          <p:cNvSpPr>
            <a:spLocks noGrp="1"/>
          </p:cNvSpPr>
          <p:nvPr>
            <p:ph idx="1"/>
          </p:nvPr>
        </p:nvSpPr>
        <p:spPr/>
        <p:txBody>
          <a:bodyPr rtlCol="0">
            <a:normAutofit/>
          </a:bodyPr>
          <a:lstStyle/>
          <a:p>
            <a:pPr fontAlgn="auto">
              <a:spcAft>
                <a:spcPts val="0"/>
              </a:spcAft>
              <a:buNone/>
              <a:defRPr/>
            </a:pPr>
            <a:endParaRPr lang="en-US" dirty="0">
              <a:solidFill>
                <a:schemeClr val="accent3">
                  <a:lumMod val="50000"/>
                </a:schemeClr>
              </a:solidFill>
            </a:endParaRPr>
          </a:p>
        </p:txBody>
      </p:sp>
    </p:spTree>
    <p:extLst>
      <p:ext uri="{BB962C8B-B14F-4D97-AF65-F5344CB8AC3E}">
        <p14:creationId xmlns:p14="http://schemas.microsoft.com/office/powerpoint/2010/main" val="3569385161"/>
      </p:ext>
    </p:extLst>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rtlCol="0">
            <a:noAutofit/>
          </a:bodyPr>
          <a:lstStyle/>
          <a:p>
            <a:pPr algn="l" fontAlgn="auto">
              <a:spcAft>
                <a:spcPts val="0"/>
              </a:spcAft>
              <a:defRPr/>
            </a:pPr>
            <a:br>
              <a:rPr lang="en-US" sz="4800" b="1" dirty="0">
                <a:solidFill>
                  <a:schemeClr val="accent3">
                    <a:lumMod val="50000"/>
                  </a:schemeClr>
                </a:solidFill>
              </a:rPr>
            </a:br>
            <a:r>
              <a:rPr lang="en-US" sz="4800" b="1" dirty="0">
                <a:solidFill>
                  <a:schemeClr val="accent3">
                    <a:lumMod val="50000"/>
                  </a:schemeClr>
                </a:solidFill>
              </a:rPr>
              <a:t>How to Be an Excellent Mother</a:t>
            </a:r>
            <a:br>
              <a:rPr lang="en-US" sz="4800" b="1" dirty="0">
                <a:solidFill>
                  <a:schemeClr val="accent3">
                    <a:lumMod val="50000"/>
                  </a:schemeClr>
                </a:solidFill>
              </a:rPr>
            </a:br>
            <a:r>
              <a:rPr lang="en-US" sz="4800" b="1" dirty="0">
                <a:solidFill>
                  <a:schemeClr val="accent3">
                    <a:lumMod val="50000"/>
                  </a:schemeClr>
                </a:solidFill>
              </a:rPr>
              <a:t>1. She excels in relationships.</a:t>
            </a:r>
            <a:br>
              <a:rPr lang="en-US" sz="4800" b="1" dirty="0">
                <a:solidFill>
                  <a:schemeClr val="accent3">
                    <a:lumMod val="50000"/>
                  </a:schemeClr>
                </a:solidFill>
              </a:rPr>
            </a:br>
            <a:r>
              <a:rPr lang="en-US" sz="4800" b="1" dirty="0">
                <a:solidFill>
                  <a:schemeClr val="accent3">
                    <a:lumMod val="50000"/>
                  </a:schemeClr>
                </a:solidFill>
              </a:rPr>
              <a:t>a. Praiseworthy Wife.</a:t>
            </a:r>
          </a:p>
        </p:txBody>
      </p:sp>
      <p:sp>
        <p:nvSpPr>
          <p:cNvPr id="3" name="Content Placeholder 2"/>
          <p:cNvSpPr>
            <a:spLocks noGrp="1"/>
          </p:cNvSpPr>
          <p:nvPr>
            <p:ph idx="1"/>
          </p:nvPr>
        </p:nvSpPr>
        <p:spPr/>
        <p:txBody>
          <a:bodyPr rtlCol="0">
            <a:normAutofit/>
          </a:bodyPr>
          <a:lstStyle/>
          <a:p>
            <a:pPr fontAlgn="auto">
              <a:spcAft>
                <a:spcPts val="0"/>
              </a:spcAft>
              <a:buNone/>
              <a:defRPr/>
            </a:pPr>
            <a:endParaRPr lang="en-US" dirty="0">
              <a:solidFill>
                <a:schemeClr val="accent3">
                  <a:lumMod val="50000"/>
                </a:schemeClr>
              </a:solidFill>
            </a:endParaRPr>
          </a:p>
        </p:txBody>
      </p:sp>
    </p:spTree>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5000" r="-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rtlCol="0">
            <a:normAutofit/>
          </a:bodyPr>
          <a:lstStyle/>
          <a:p>
            <a:pPr fontAlgn="auto">
              <a:spcAft>
                <a:spcPts val="0"/>
              </a:spcAft>
              <a:defRPr/>
            </a:pPr>
            <a:r>
              <a:rPr lang="en-US" b="1" dirty="0">
                <a:solidFill>
                  <a:schemeClr val="accent3">
                    <a:lumMod val="50000"/>
                  </a:schemeClr>
                </a:solidFill>
              </a:rPr>
              <a:t>Proverbs 31:10-12, 28 (NIV)</a:t>
            </a:r>
          </a:p>
        </p:txBody>
      </p:sp>
      <p:sp>
        <p:nvSpPr>
          <p:cNvPr id="3" name="Content Placeholder 2"/>
          <p:cNvSpPr>
            <a:spLocks noGrp="1"/>
          </p:cNvSpPr>
          <p:nvPr>
            <p:ph idx="1"/>
          </p:nvPr>
        </p:nvSpPr>
        <p:spPr>
          <a:xfrm>
            <a:off x="152400" y="1143000"/>
            <a:ext cx="8839200" cy="3992563"/>
          </a:xfrm>
        </p:spPr>
        <p:txBody>
          <a:bodyPr rtlCol="0">
            <a:normAutofit fontScale="92500" lnSpcReduction="10000"/>
          </a:bodyPr>
          <a:lstStyle/>
          <a:p>
            <a:pPr marL="0" indent="0" fontAlgn="auto">
              <a:spcAft>
                <a:spcPts val="0"/>
              </a:spcAft>
              <a:buNone/>
              <a:defRPr/>
            </a:pPr>
            <a:r>
              <a:rPr lang="en-US" sz="4000" b="1" i="1" dirty="0">
                <a:solidFill>
                  <a:schemeClr val="accent3">
                    <a:lumMod val="50000"/>
                  </a:schemeClr>
                </a:solidFill>
              </a:rPr>
              <a:t>	“A wife of noble character who can find? She is worth far more than rubies.</a:t>
            </a:r>
          </a:p>
          <a:p>
            <a:pPr marL="0" indent="0" fontAlgn="auto">
              <a:spcAft>
                <a:spcPts val="0"/>
              </a:spcAft>
              <a:buNone/>
              <a:defRPr/>
            </a:pPr>
            <a:r>
              <a:rPr lang="en-US" sz="4000" b="1" i="1" dirty="0">
                <a:solidFill>
                  <a:schemeClr val="accent3">
                    <a:lumMod val="50000"/>
                  </a:schemeClr>
                </a:solidFill>
              </a:rPr>
              <a:t>Her husband has full confidence in her and lacks nothing of value. She brings him good, not harm, all the days of her life. Her children arise and call her blessed; her husband also, and he praises her.”</a:t>
            </a:r>
          </a:p>
        </p:txBody>
      </p:sp>
    </p:spTree>
    <p:extLst>
      <p:ext uri="{BB962C8B-B14F-4D97-AF65-F5344CB8AC3E}">
        <p14:creationId xmlns:p14="http://schemas.microsoft.com/office/powerpoint/2010/main" val="2174173525"/>
      </p:ext>
    </p:extLst>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1143000"/>
          </a:xfrm>
        </p:spPr>
        <p:txBody>
          <a:bodyPr rtlCol="0">
            <a:noAutofit/>
          </a:bodyPr>
          <a:lstStyle/>
          <a:p>
            <a:pPr algn="l" fontAlgn="auto">
              <a:spcAft>
                <a:spcPts val="0"/>
              </a:spcAft>
              <a:defRPr/>
            </a:pPr>
            <a:br>
              <a:rPr lang="en-US" sz="4800" b="1" dirty="0">
                <a:solidFill>
                  <a:schemeClr val="accent3">
                    <a:lumMod val="50000"/>
                  </a:schemeClr>
                </a:solidFill>
              </a:rPr>
            </a:br>
            <a:r>
              <a:rPr lang="en-US" sz="4800" b="1" dirty="0">
                <a:solidFill>
                  <a:schemeClr val="accent3">
                    <a:lumMod val="50000"/>
                  </a:schemeClr>
                </a:solidFill>
              </a:rPr>
              <a:t>How to Be an Excellent Mother</a:t>
            </a:r>
            <a:br>
              <a:rPr lang="en-US" sz="4800" b="1" dirty="0">
                <a:solidFill>
                  <a:schemeClr val="accent3">
                    <a:lumMod val="50000"/>
                  </a:schemeClr>
                </a:solidFill>
              </a:rPr>
            </a:br>
            <a:r>
              <a:rPr lang="en-US" sz="4800" b="1" dirty="0">
                <a:solidFill>
                  <a:schemeClr val="accent3">
                    <a:lumMod val="50000"/>
                  </a:schemeClr>
                </a:solidFill>
              </a:rPr>
              <a:t>1. She excels in relationships.</a:t>
            </a:r>
            <a:br>
              <a:rPr lang="en-US" sz="4800" b="1" dirty="0">
                <a:solidFill>
                  <a:schemeClr val="accent3">
                    <a:lumMod val="50000"/>
                  </a:schemeClr>
                </a:solidFill>
              </a:rPr>
            </a:br>
            <a:r>
              <a:rPr lang="en-US" sz="4800" b="1" dirty="0">
                <a:solidFill>
                  <a:schemeClr val="accent3">
                    <a:lumMod val="50000"/>
                  </a:schemeClr>
                </a:solidFill>
              </a:rPr>
              <a:t>a. Praiseworthy Wife.</a:t>
            </a:r>
            <a:br>
              <a:rPr lang="en-US" sz="4800" b="1" dirty="0">
                <a:solidFill>
                  <a:schemeClr val="accent3">
                    <a:lumMod val="50000"/>
                  </a:schemeClr>
                </a:solidFill>
              </a:rPr>
            </a:br>
            <a:r>
              <a:rPr lang="en-US" sz="4800" b="1" dirty="0">
                <a:solidFill>
                  <a:schemeClr val="accent3">
                    <a:lumMod val="50000"/>
                  </a:schemeClr>
                </a:solidFill>
              </a:rPr>
              <a:t>b. Thoughtful Provider.</a:t>
            </a:r>
            <a:br>
              <a:rPr lang="en-US" sz="4800" b="1" dirty="0">
                <a:solidFill>
                  <a:schemeClr val="accent3">
                    <a:lumMod val="50000"/>
                  </a:schemeClr>
                </a:solidFill>
              </a:rPr>
            </a:br>
            <a:endParaRPr lang="en-US" sz="4800" b="1" dirty="0">
              <a:solidFill>
                <a:schemeClr val="accent3">
                  <a:lumMod val="50000"/>
                </a:schemeClr>
              </a:solidFill>
            </a:endParaRPr>
          </a:p>
        </p:txBody>
      </p:sp>
    </p:spTree>
    <p:extLst>
      <p:ext uri="{BB962C8B-B14F-4D97-AF65-F5344CB8AC3E}">
        <p14:creationId xmlns:p14="http://schemas.microsoft.com/office/powerpoint/2010/main" val="3855234067"/>
      </p:ext>
    </p:extLst>
  </p:cSld>
  <p:clrMapOvr>
    <a:masterClrMapping/>
  </p:clrMapOvr>
  <p:transition spd="slow">
    <p:fade thruBlk="1"/>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5000" r="-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rtlCol="0">
            <a:normAutofit/>
          </a:bodyPr>
          <a:lstStyle/>
          <a:p>
            <a:pPr fontAlgn="auto">
              <a:spcAft>
                <a:spcPts val="0"/>
              </a:spcAft>
              <a:defRPr/>
            </a:pPr>
            <a:r>
              <a:rPr lang="en-US" b="1" dirty="0">
                <a:solidFill>
                  <a:schemeClr val="accent3">
                    <a:lumMod val="50000"/>
                  </a:schemeClr>
                </a:solidFill>
              </a:rPr>
              <a:t>Proverbs 31:14-15 (NIV)</a:t>
            </a:r>
          </a:p>
        </p:txBody>
      </p:sp>
      <p:sp>
        <p:nvSpPr>
          <p:cNvPr id="3" name="Content Placeholder 2"/>
          <p:cNvSpPr>
            <a:spLocks noGrp="1"/>
          </p:cNvSpPr>
          <p:nvPr>
            <p:ph idx="1"/>
          </p:nvPr>
        </p:nvSpPr>
        <p:spPr>
          <a:xfrm>
            <a:off x="152400" y="1143000"/>
            <a:ext cx="8839200" cy="3992563"/>
          </a:xfrm>
        </p:spPr>
        <p:txBody>
          <a:bodyPr rtlCol="0">
            <a:normAutofit/>
          </a:bodyPr>
          <a:lstStyle/>
          <a:p>
            <a:pPr marL="0" indent="0" fontAlgn="auto">
              <a:spcAft>
                <a:spcPts val="0"/>
              </a:spcAft>
              <a:buNone/>
              <a:defRPr/>
            </a:pPr>
            <a:r>
              <a:rPr lang="en-US" sz="4000" b="1" i="1" dirty="0">
                <a:solidFill>
                  <a:schemeClr val="accent3">
                    <a:lumMod val="50000"/>
                  </a:schemeClr>
                </a:solidFill>
              </a:rPr>
              <a:t>	“She is like the merchant ships, bringing her food from afar. She gets up while it is still </a:t>
            </a:r>
            <a:r>
              <a:rPr lang="en-US" sz="4000" b="1" i="1" dirty="0" err="1">
                <a:solidFill>
                  <a:schemeClr val="accent3">
                    <a:lumMod val="50000"/>
                  </a:schemeClr>
                </a:solidFill>
              </a:rPr>
              <a:t>night;she</a:t>
            </a:r>
            <a:r>
              <a:rPr lang="en-US" sz="4000" b="1" i="1" dirty="0">
                <a:solidFill>
                  <a:schemeClr val="accent3">
                    <a:lumMod val="50000"/>
                  </a:schemeClr>
                </a:solidFill>
              </a:rPr>
              <a:t> provides food for her family  and portions for her female servants.”</a:t>
            </a:r>
          </a:p>
        </p:txBody>
      </p:sp>
    </p:spTree>
    <p:extLst>
      <p:ext uri="{BB962C8B-B14F-4D97-AF65-F5344CB8AC3E}">
        <p14:creationId xmlns:p14="http://schemas.microsoft.com/office/powerpoint/2010/main" val="174765761"/>
      </p:ext>
    </p:extLst>
  </p:cSld>
  <p:clrMapOvr>
    <a:masterClrMapping/>
  </p:clrMapOvr>
  <p:transition spd="slow">
    <p:fade thruBlk="1"/>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5000" r="-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rtlCol="0">
            <a:normAutofit/>
          </a:bodyPr>
          <a:lstStyle/>
          <a:p>
            <a:pPr fontAlgn="auto">
              <a:spcAft>
                <a:spcPts val="0"/>
              </a:spcAft>
              <a:defRPr/>
            </a:pPr>
            <a:r>
              <a:rPr lang="en-US" b="1" dirty="0">
                <a:solidFill>
                  <a:schemeClr val="accent3">
                    <a:lumMod val="50000"/>
                  </a:schemeClr>
                </a:solidFill>
              </a:rPr>
              <a:t>Proverbs 31:28a (NIV)</a:t>
            </a:r>
          </a:p>
        </p:txBody>
      </p:sp>
      <p:sp>
        <p:nvSpPr>
          <p:cNvPr id="3" name="Content Placeholder 2"/>
          <p:cNvSpPr>
            <a:spLocks noGrp="1"/>
          </p:cNvSpPr>
          <p:nvPr>
            <p:ph idx="1"/>
          </p:nvPr>
        </p:nvSpPr>
        <p:spPr>
          <a:xfrm>
            <a:off x="76200" y="1143000"/>
            <a:ext cx="8839200" cy="3992563"/>
          </a:xfrm>
        </p:spPr>
        <p:txBody>
          <a:bodyPr rtlCol="0">
            <a:normAutofit/>
          </a:bodyPr>
          <a:lstStyle/>
          <a:p>
            <a:pPr marL="0" indent="0" fontAlgn="auto">
              <a:spcAft>
                <a:spcPts val="0"/>
              </a:spcAft>
              <a:buNone/>
              <a:defRPr/>
            </a:pPr>
            <a:r>
              <a:rPr lang="en-US" sz="4000" b="1" i="1" dirty="0">
                <a:solidFill>
                  <a:schemeClr val="accent3">
                    <a:lumMod val="50000"/>
                  </a:schemeClr>
                </a:solidFill>
              </a:rPr>
              <a:t>	“Her children arise and call her blessed.”</a:t>
            </a:r>
          </a:p>
        </p:txBody>
      </p:sp>
    </p:spTree>
    <p:extLst>
      <p:ext uri="{BB962C8B-B14F-4D97-AF65-F5344CB8AC3E}">
        <p14:creationId xmlns:p14="http://schemas.microsoft.com/office/powerpoint/2010/main" val="3313969853"/>
      </p:ext>
    </p:extLst>
  </p:cSld>
  <p:clrMapOvr>
    <a:masterClrMapping/>
  </p:clrMapOvr>
  <p:transition spd="slow">
    <p:fade thruBlk="1"/>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879</Words>
  <Application>Microsoft Office PowerPoint</Application>
  <PresentationFormat>On-screen Show (4:3)</PresentationFormat>
  <Paragraphs>37</Paragraphs>
  <Slides>26</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26</vt:i4>
      </vt:variant>
    </vt:vector>
  </HeadingPairs>
  <TitlesOfParts>
    <vt:vector size="31" baseType="lpstr">
      <vt:lpstr>AR DECODE</vt:lpstr>
      <vt:lpstr>Arial</vt:lpstr>
      <vt:lpstr>Calibri</vt:lpstr>
      <vt:lpstr>Office Theme</vt:lpstr>
      <vt:lpstr>7_Office Theme</vt:lpstr>
      <vt:lpstr>PowerPoint Presentation</vt:lpstr>
      <vt:lpstr>How to Be an Excellent Mother</vt:lpstr>
      <vt:lpstr>Proverbs 31:1 (NIV)</vt:lpstr>
      <vt:lpstr> How to Be an Excellent Mother 1. She excels in relationships.</vt:lpstr>
      <vt:lpstr> How to Be an Excellent Mother 1. She excels in relationships. a. Praiseworthy Wife.</vt:lpstr>
      <vt:lpstr>Proverbs 31:10-12, 28 (NIV)</vt:lpstr>
      <vt:lpstr> How to Be an Excellent Mother 1. She excels in relationships. a. Praiseworthy Wife. b. Thoughtful Provider. </vt:lpstr>
      <vt:lpstr>Proverbs 31:14-15 (NIV)</vt:lpstr>
      <vt:lpstr>Proverbs 31:28a (NIV)</vt:lpstr>
      <vt:lpstr> How to Be an Excellent Mother 1. She excels in relationships. a. Praiseworthy Wife. b. Thoughtful Provider. c. Helpful Friend. </vt:lpstr>
      <vt:lpstr>Proverbs 31:20 (NIV)</vt:lpstr>
      <vt:lpstr> How to Be an Excellent Mother 1. She excels in relationships. a. Praiseworthy Wife. b. Thoughtful Provider. c. Helpful Friend. d. Diligent Worker </vt:lpstr>
      <vt:lpstr>Proverbs 31:13, 16-18, 24 (NIV)</vt:lpstr>
      <vt:lpstr> How to Be an Excellent Mother 1. She excels in relationships. 2. She excels in abilities. </vt:lpstr>
      <vt:lpstr> How to Be an Excellent Mother 1. She excels in relationships. 2. She excels in abilities.     a. She creates. </vt:lpstr>
      <vt:lpstr>Proverbs 31:19, 22, 24 (NIV)</vt:lpstr>
      <vt:lpstr> How to Be an Excellent Mother 1. She excels in relationships. 2. She excels in abilities.     a. She creates.     b. She plans ahead. </vt:lpstr>
      <vt:lpstr>Proverbs 31:21, 27 (NIV)</vt:lpstr>
      <vt:lpstr> How to Be an Excellent Mother 1. She excels in relationships. 2. She excels in abilities. 3. She excels in character. </vt:lpstr>
      <vt:lpstr> How to Be an Excellent Mother 1. She excels in relationships. 2. She excels in abilities. 3. She excels in character. a. Outwardly strong and dignified. </vt:lpstr>
      <vt:lpstr>Proverbs 31:25a (NIV)</vt:lpstr>
      <vt:lpstr> How to Be an Excellent Mother 1. She excels in relationships. 2. She excels in abilities. 3. She excels in character. a. Outwardly strong and dignified. b. Inwardly beautiful. </vt:lpstr>
      <vt:lpstr>Proverbs 31:26 (NIV)</vt:lpstr>
      <vt:lpstr> How to Be an Excellent Mother 1. She excels in relationships. 2. She excels in abilities. 3. She excels in character. a. Outwardly strong and dignified. b. Inwardly beautiful. C. Spiritually mature. </vt:lpstr>
      <vt:lpstr>Proverbs 31:29-31 (NIV)</vt:lpstr>
      <vt:lpstr>PowerPoint Presentation</vt:lpstr>
    </vt:vector>
  </TitlesOfParts>
  <Company>Visual Impact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Linda</dc:creator>
  <cp:lastModifiedBy>Ollesor 61</cp:lastModifiedBy>
  <cp:revision>13</cp:revision>
  <dcterms:created xsi:type="dcterms:W3CDTF">2012-03-21T05:54:13Z</dcterms:created>
  <dcterms:modified xsi:type="dcterms:W3CDTF">2023-05-14T14:10:14Z</dcterms:modified>
</cp:coreProperties>
</file>