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7" r:id="rId2"/>
    <p:sldId id="599" r:id="rId3"/>
    <p:sldId id="698" r:id="rId4"/>
    <p:sldId id="441" r:id="rId5"/>
    <p:sldId id="728" r:id="rId6"/>
    <p:sldId id="601" r:id="rId7"/>
    <p:sldId id="729" r:id="rId8"/>
    <p:sldId id="730" r:id="rId9"/>
    <p:sldId id="731" r:id="rId10"/>
    <p:sldId id="732" r:id="rId11"/>
    <p:sldId id="733" r:id="rId12"/>
    <p:sldId id="734" r:id="rId13"/>
    <p:sldId id="735" r:id="rId14"/>
    <p:sldId id="736" r:id="rId15"/>
    <p:sldId id="737" r:id="rId16"/>
    <p:sldId id="738" r:id="rId17"/>
    <p:sldId id="739" r:id="rId18"/>
    <p:sldId id="740" r:id="rId19"/>
    <p:sldId id="741" r:id="rId20"/>
    <p:sldId id="742" r:id="rId21"/>
    <p:sldId id="743" r:id="rId22"/>
    <p:sldId id="744" r:id="rId23"/>
    <p:sldId id="745" r:id="rId24"/>
    <p:sldId id="746" r:id="rId25"/>
    <p:sldId id="747" r:id="rId26"/>
    <p:sldId id="748" r:id="rId27"/>
    <p:sldId id="749" r:id="rId28"/>
    <p:sldId id="752" r:id="rId29"/>
    <p:sldId id="751" r:id="rId30"/>
    <p:sldId id="750" r:id="rId31"/>
    <p:sldId id="753" r:id="rId32"/>
    <p:sldId id="754" r:id="rId33"/>
    <p:sldId id="755" r:id="rId34"/>
    <p:sldId id="756" r:id="rId35"/>
    <p:sldId id="758" r:id="rId36"/>
    <p:sldId id="759" r:id="rId37"/>
    <p:sldId id="760" r:id="rId38"/>
    <p:sldId id="761" r:id="rId39"/>
    <p:sldId id="762" r:id="rId40"/>
    <p:sldId id="763"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8F7E0A-4590-4DEA-B8A7-227D63435695}" v="31" dt="2023-04-30T14:01:36.5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47" d="100"/>
          <a:sy n="147" d="100"/>
        </p:scale>
        <p:origin x="138" y="16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578F7E0A-4590-4DEA-B8A7-227D63435695}"/>
    <pc:docChg chg="undo redo custSel addSld delSld modSld sldOrd">
      <pc:chgData name="Ollesor 61" userId="367270d51f2aa736" providerId="LiveId" clId="{578F7E0A-4590-4DEA-B8A7-227D63435695}" dt="2023-04-30T14:02:22.742" v="1352" actId="20577"/>
      <pc:docMkLst>
        <pc:docMk/>
      </pc:docMkLst>
      <pc:sldChg chg="modSp mod ord">
        <pc:chgData name="Ollesor 61" userId="367270d51f2aa736" providerId="LiveId" clId="{578F7E0A-4590-4DEA-B8A7-227D63435695}" dt="2023-04-30T13:20:29.641" v="504"/>
        <pc:sldMkLst>
          <pc:docMk/>
          <pc:sldMk cId="2481331652" sldId="441"/>
        </pc:sldMkLst>
        <pc:spChg chg="mod">
          <ac:chgData name="Ollesor 61" userId="367270d51f2aa736" providerId="LiveId" clId="{578F7E0A-4590-4DEA-B8A7-227D63435695}" dt="2023-04-30T13:02:31.856" v="59" actId="20577"/>
          <ac:spMkLst>
            <pc:docMk/>
            <pc:sldMk cId="2481331652" sldId="441"/>
            <ac:spMk id="2" creationId="{986C9540-B74A-E79D-3C04-A6969C6717A8}"/>
          </ac:spMkLst>
        </pc:spChg>
        <pc:spChg chg="mod">
          <ac:chgData name="Ollesor 61" userId="367270d51f2aa736" providerId="LiveId" clId="{578F7E0A-4590-4DEA-B8A7-227D63435695}" dt="2023-04-30T13:05:22.498" v="68" actId="20577"/>
          <ac:spMkLst>
            <pc:docMk/>
            <pc:sldMk cId="2481331652" sldId="441"/>
            <ac:spMk id="3" creationId="{4906E589-B78A-A936-402C-8F487E735415}"/>
          </ac:spMkLst>
        </pc:spChg>
      </pc:sldChg>
      <pc:sldChg chg="modSp mod ord">
        <pc:chgData name="Ollesor 61" userId="367270d51f2aa736" providerId="LiveId" clId="{578F7E0A-4590-4DEA-B8A7-227D63435695}" dt="2023-04-30T13:17:38.895" v="308" actId="20577"/>
        <pc:sldMkLst>
          <pc:docMk/>
          <pc:sldMk cId="460101168" sldId="599"/>
        </pc:sldMkLst>
        <pc:spChg chg="mod">
          <ac:chgData name="Ollesor 61" userId="367270d51f2aa736" providerId="LiveId" clId="{578F7E0A-4590-4DEA-B8A7-227D63435695}" dt="2023-04-30T13:17:38.895" v="308" actId="20577"/>
          <ac:spMkLst>
            <pc:docMk/>
            <pc:sldMk cId="460101168" sldId="599"/>
            <ac:spMk id="2" creationId="{F8BB3007-58AC-919C-AF30-4FE0612798C2}"/>
          </ac:spMkLst>
        </pc:spChg>
      </pc:sldChg>
      <pc:sldChg chg="modSp mod">
        <pc:chgData name="Ollesor 61" userId="367270d51f2aa736" providerId="LiveId" clId="{578F7E0A-4590-4DEA-B8A7-227D63435695}" dt="2023-04-30T13:22:03.093" v="530" actId="20577"/>
        <pc:sldMkLst>
          <pc:docMk/>
          <pc:sldMk cId="4220529814" sldId="601"/>
        </pc:sldMkLst>
        <pc:spChg chg="mod">
          <ac:chgData name="Ollesor 61" userId="367270d51f2aa736" providerId="LiveId" clId="{578F7E0A-4590-4DEA-B8A7-227D63435695}" dt="2023-04-30T13:22:03.093" v="530" actId="20577"/>
          <ac:spMkLst>
            <pc:docMk/>
            <pc:sldMk cId="4220529814" sldId="601"/>
            <ac:spMk id="4" creationId="{0434BC97-BC86-9508-FF75-BFC2AD529F0C}"/>
          </ac:spMkLst>
        </pc:spChg>
      </pc:sldChg>
      <pc:sldChg chg="modSp mod">
        <pc:chgData name="Ollesor 61" userId="367270d51f2aa736" providerId="LiveId" clId="{578F7E0A-4590-4DEA-B8A7-227D63435695}" dt="2023-04-30T13:20:11.015" v="502" actId="6549"/>
        <pc:sldMkLst>
          <pc:docMk/>
          <pc:sldMk cId="3376466117" sldId="698"/>
        </pc:sldMkLst>
        <pc:spChg chg="mod">
          <ac:chgData name="Ollesor 61" userId="367270d51f2aa736" providerId="LiveId" clId="{578F7E0A-4590-4DEA-B8A7-227D63435695}" dt="2023-04-30T13:20:11.015" v="502" actId="6549"/>
          <ac:spMkLst>
            <pc:docMk/>
            <pc:sldMk cId="3376466117" sldId="698"/>
            <ac:spMk id="2" creationId="{F8BB3007-58AC-919C-AF30-4FE0612798C2}"/>
          </ac:spMkLst>
        </pc:spChg>
      </pc:sldChg>
      <pc:sldChg chg="del">
        <pc:chgData name="Ollesor 61" userId="367270d51f2aa736" providerId="LiveId" clId="{578F7E0A-4590-4DEA-B8A7-227D63435695}" dt="2023-04-30T13:31:04.800" v="698" actId="47"/>
        <pc:sldMkLst>
          <pc:docMk/>
          <pc:sldMk cId="794929350" sldId="699"/>
        </pc:sldMkLst>
      </pc:sldChg>
      <pc:sldChg chg="del">
        <pc:chgData name="Ollesor 61" userId="367270d51f2aa736" providerId="LiveId" clId="{578F7E0A-4590-4DEA-B8A7-227D63435695}" dt="2023-04-30T13:31:04.800" v="698" actId="47"/>
        <pc:sldMkLst>
          <pc:docMk/>
          <pc:sldMk cId="4182447076" sldId="700"/>
        </pc:sldMkLst>
      </pc:sldChg>
      <pc:sldChg chg="del">
        <pc:chgData name="Ollesor 61" userId="367270d51f2aa736" providerId="LiveId" clId="{578F7E0A-4590-4DEA-B8A7-227D63435695}" dt="2023-04-30T13:31:04.800" v="698" actId="47"/>
        <pc:sldMkLst>
          <pc:docMk/>
          <pc:sldMk cId="2290509887" sldId="701"/>
        </pc:sldMkLst>
      </pc:sldChg>
      <pc:sldChg chg="del">
        <pc:chgData name="Ollesor 61" userId="367270d51f2aa736" providerId="LiveId" clId="{578F7E0A-4590-4DEA-B8A7-227D63435695}" dt="2023-04-30T13:31:04.800" v="698" actId="47"/>
        <pc:sldMkLst>
          <pc:docMk/>
          <pc:sldMk cId="462103039" sldId="702"/>
        </pc:sldMkLst>
      </pc:sldChg>
      <pc:sldChg chg="del">
        <pc:chgData name="Ollesor 61" userId="367270d51f2aa736" providerId="LiveId" clId="{578F7E0A-4590-4DEA-B8A7-227D63435695}" dt="2023-04-30T13:31:04.800" v="698" actId="47"/>
        <pc:sldMkLst>
          <pc:docMk/>
          <pc:sldMk cId="283716720" sldId="703"/>
        </pc:sldMkLst>
      </pc:sldChg>
      <pc:sldChg chg="del">
        <pc:chgData name="Ollesor 61" userId="367270d51f2aa736" providerId="LiveId" clId="{578F7E0A-4590-4DEA-B8A7-227D63435695}" dt="2023-04-30T13:31:04.800" v="698" actId="47"/>
        <pc:sldMkLst>
          <pc:docMk/>
          <pc:sldMk cId="3832316082" sldId="704"/>
        </pc:sldMkLst>
      </pc:sldChg>
      <pc:sldChg chg="del">
        <pc:chgData name="Ollesor 61" userId="367270d51f2aa736" providerId="LiveId" clId="{578F7E0A-4590-4DEA-B8A7-227D63435695}" dt="2023-04-30T13:31:04.800" v="698" actId="47"/>
        <pc:sldMkLst>
          <pc:docMk/>
          <pc:sldMk cId="1415388890" sldId="705"/>
        </pc:sldMkLst>
      </pc:sldChg>
      <pc:sldChg chg="del">
        <pc:chgData name="Ollesor 61" userId="367270d51f2aa736" providerId="LiveId" clId="{578F7E0A-4590-4DEA-B8A7-227D63435695}" dt="2023-04-30T13:31:04.800" v="698" actId="47"/>
        <pc:sldMkLst>
          <pc:docMk/>
          <pc:sldMk cId="1558764996" sldId="706"/>
        </pc:sldMkLst>
      </pc:sldChg>
      <pc:sldChg chg="del">
        <pc:chgData name="Ollesor 61" userId="367270d51f2aa736" providerId="LiveId" clId="{578F7E0A-4590-4DEA-B8A7-227D63435695}" dt="2023-04-30T13:31:04.800" v="698" actId="47"/>
        <pc:sldMkLst>
          <pc:docMk/>
          <pc:sldMk cId="2131882477" sldId="707"/>
        </pc:sldMkLst>
      </pc:sldChg>
      <pc:sldChg chg="del">
        <pc:chgData name="Ollesor 61" userId="367270d51f2aa736" providerId="LiveId" clId="{578F7E0A-4590-4DEA-B8A7-227D63435695}" dt="2023-04-30T13:31:04.800" v="698" actId="47"/>
        <pc:sldMkLst>
          <pc:docMk/>
          <pc:sldMk cId="203584568" sldId="708"/>
        </pc:sldMkLst>
      </pc:sldChg>
      <pc:sldChg chg="del">
        <pc:chgData name="Ollesor 61" userId="367270d51f2aa736" providerId="LiveId" clId="{578F7E0A-4590-4DEA-B8A7-227D63435695}" dt="2023-04-30T13:31:04.800" v="698" actId="47"/>
        <pc:sldMkLst>
          <pc:docMk/>
          <pc:sldMk cId="2818006542" sldId="709"/>
        </pc:sldMkLst>
      </pc:sldChg>
      <pc:sldChg chg="del">
        <pc:chgData name="Ollesor 61" userId="367270d51f2aa736" providerId="LiveId" clId="{578F7E0A-4590-4DEA-B8A7-227D63435695}" dt="2023-04-30T13:31:04.800" v="698" actId="47"/>
        <pc:sldMkLst>
          <pc:docMk/>
          <pc:sldMk cId="2496608828" sldId="710"/>
        </pc:sldMkLst>
      </pc:sldChg>
      <pc:sldChg chg="del">
        <pc:chgData name="Ollesor 61" userId="367270d51f2aa736" providerId="LiveId" clId="{578F7E0A-4590-4DEA-B8A7-227D63435695}" dt="2023-04-30T13:31:04.800" v="698" actId="47"/>
        <pc:sldMkLst>
          <pc:docMk/>
          <pc:sldMk cId="2019147397" sldId="711"/>
        </pc:sldMkLst>
      </pc:sldChg>
      <pc:sldChg chg="del">
        <pc:chgData name="Ollesor 61" userId="367270d51f2aa736" providerId="LiveId" clId="{578F7E0A-4590-4DEA-B8A7-227D63435695}" dt="2023-04-30T13:31:04.800" v="698" actId="47"/>
        <pc:sldMkLst>
          <pc:docMk/>
          <pc:sldMk cId="4005937887" sldId="712"/>
        </pc:sldMkLst>
      </pc:sldChg>
      <pc:sldChg chg="del">
        <pc:chgData name="Ollesor 61" userId="367270d51f2aa736" providerId="LiveId" clId="{578F7E0A-4590-4DEA-B8A7-227D63435695}" dt="2023-04-30T13:31:04.800" v="698" actId="47"/>
        <pc:sldMkLst>
          <pc:docMk/>
          <pc:sldMk cId="1219686305" sldId="713"/>
        </pc:sldMkLst>
      </pc:sldChg>
      <pc:sldChg chg="del">
        <pc:chgData name="Ollesor 61" userId="367270d51f2aa736" providerId="LiveId" clId="{578F7E0A-4590-4DEA-B8A7-227D63435695}" dt="2023-04-30T13:31:04.800" v="698" actId="47"/>
        <pc:sldMkLst>
          <pc:docMk/>
          <pc:sldMk cId="565810115" sldId="714"/>
        </pc:sldMkLst>
      </pc:sldChg>
      <pc:sldChg chg="del">
        <pc:chgData name="Ollesor 61" userId="367270d51f2aa736" providerId="LiveId" clId="{578F7E0A-4590-4DEA-B8A7-227D63435695}" dt="2023-04-30T13:31:04.800" v="698" actId="47"/>
        <pc:sldMkLst>
          <pc:docMk/>
          <pc:sldMk cId="2462423606" sldId="715"/>
        </pc:sldMkLst>
      </pc:sldChg>
      <pc:sldChg chg="del">
        <pc:chgData name="Ollesor 61" userId="367270d51f2aa736" providerId="LiveId" clId="{578F7E0A-4590-4DEA-B8A7-227D63435695}" dt="2023-04-30T13:31:04.800" v="698" actId="47"/>
        <pc:sldMkLst>
          <pc:docMk/>
          <pc:sldMk cId="2432265474" sldId="716"/>
        </pc:sldMkLst>
      </pc:sldChg>
      <pc:sldChg chg="del">
        <pc:chgData name="Ollesor 61" userId="367270d51f2aa736" providerId="LiveId" clId="{578F7E0A-4590-4DEA-B8A7-227D63435695}" dt="2023-04-30T13:31:04.800" v="698" actId="47"/>
        <pc:sldMkLst>
          <pc:docMk/>
          <pc:sldMk cId="448030977" sldId="717"/>
        </pc:sldMkLst>
      </pc:sldChg>
      <pc:sldChg chg="del">
        <pc:chgData name="Ollesor 61" userId="367270d51f2aa736" providerId="LiveId" clId="{578F7E0A-4590-4DEA-B8A7-227D63435695}" dt="2023-04-30T13:31:04.800" v="698" actId="47"/>
        <pc:sldMkLst>
          <pc:docMk/>
          <pc:sldMk cId="1928103439" sldId="718"/>
        </pc:sldMkLst>
      </pc:sldChg>
      <pc:sldChg chg="del">
        <pc:chgData name="Ollesor 61" userId="367270d51f2aa736" providerId="LiveId" clId="{578F7E0A-4590-4DEA-B8A7-227D63435695}" dt="2023-04-30T13:31:04.800" v="698" actId="47"/>
        <pc:sldMkLst>
          <pc:docMk/>
          <pc:sldMk cId="26975311" sldId="719"/>
        </pc:sldMkLst>
      </pc:sldChg>
      <pc:sldChg chg="del">
        <pc:chgData name="Ollesor 61" userId="367270d51f2aa736" providerId="LiveId" clId="{578F7E0A-4590-4DEA-B8A7-227D63435695}" dt="2023-04-30T13:31:04.800" v="698" actId="47"/>
        <pc:sldMkLst>
          <pc:docMk/>
          <pc:sldMk cId="391008022" sldId="720"/>
        </pc:sldMkLst>
      </pc:sldChg>
      <pc:sldChg chg="del">
        <pc:chgData name="Ollesor 61" userId="367270d51f2aa736" providerId="LiveId" clId="{578F7E0A-4590-4DEA-B8A7-227D63435695}" dt="2023-04-30T13:31:04.800" v="698" actId="47"/>
        <pc:sldMkLst>
          <pc:docMk/>
          <pc:sldMk cId="3347020726" sldId="721"/>
        </pc:sldMkLst>
      </pc:sldChg>
      <pc:sldChg chg="del">
        <pc:chgData name="Ollesor 61" userId="367270d51f2aa736" providerId="LiveId" clId="{578F7E0A-4590-4DEA-B8A7-227D63435695}" dt="2023-04-30T13:31:04.800" v="698" actId="47"/>
        <pc:sldMkLst>
          <pc:docMk/>
          <pc:sldMk cId="445102965" sldId="722"/>
        </pc:sldMkLst>
      </pc:sldChg>
      <pc:sldChg chg="del">
        <pc:chgData name="Ollesor 61" userId="367270d51f2aa736" providerId="LiveId" clId="{578F7E0A-4590-4DEA-B8A7-227D63435695}" dt="2023-04-30T13:31:04.800" v="698" actId="47"/>
        <pc:sldMkLst>
          <pc:docMk/>
          <pc:sldMk cId="697856816" sldId="723"/>
        </pc:sldMkLst>
      </pc:sldChg>
      <pc:sldChg chg="del">
        <pc:chgData name="Ollesor 61" userId="367270d51f2aa736" providerId="LiveId" clId="{578F7E0A-4590-4DEA-B8A7-227D63435695}" dt="2023-04-30T13:31:04.800" v="698" actId="47"/>
        <pc:sldMkLst>
          <pc:docMk/>
          <pc:sldMk cId="4242027339" sldId="724"/>
        </pc:sldMkLst>
      </pc:sldChg>
      <pc:sldChg chg="del">
        <pc:chgData name="Ollesor 61" userId="367270d51f2aa736" providerId="LiveId" clId="{578F7E0A-4590-4DEA-B8A7-227D63435695}" dt="2023-04-30T13:31:04.800" v="698" actId="47"/>
        <pc:sldMkLst>
          <pc:docMk/>
          <pc:sldMk cId="1751561707" sldId="725"/>
        </pc:sldMkLst>
      </pc:sldChg>
      <pc:sldChg chg="del">
        <pc:chgData name="Ollesor 61" userId="367270d51f2aa736" providerId="LiveId" clId="{578F7E0A-4590-4DEA-B8A7-227D63435695}" dt="2023-04-30T13:31:04.800" v="698" actId="47"/>
        <pc:sldMkLst>
          <pc:docMk/>
          <pc:sldMk cId="3485626101" sldId="726"/>
        </pc:sldMkLst>
      </pc:sldChg>
      <pc:sldChg chg="del">
        <pc:chgData name="Ollesor 61" userId="367270d51f2aa736" providerId="LiveId" clId="{578F7E0A-4590-4DEA-B8A7-227D63435695}" dt="2023-04-30T13:31:04.800" v="698" actId="47"/>
        <pc:sldMkLst>
          <pc:docMk/>
          <pc:sldMk cId="344211559" sldId="727"/>
        </pc:sldMkLst>
      </pc:sldChg>
      <pc:sldChg chg="modSp add mod">
        <pc:chgData name="Ollesor 61" userId="367270d51f2aa736" providerId="LiveId" clId="{578F7E0A-4590-4DEA-B8A7-227D63435695}" dt="2023-04-30T13:20:55.582" v="507" actId="1076"/>
        <pc:sldMkLst>
          <pc:docMk/>
          <pc:sldMk cId="1733975623" sldId="728"/>
        </pc:sldMkLst>
        <pc:spChg chg="mod">
          <ac:chgData name="Ollesor 61" userId="367270d51f2aa736" providerId="LiveId" clId="{578F7E0A-4590-4DEA-B8A7-227D63435695}" dt="2023-04-30T13:20:55.582" v="507" actId="1076"/>
          <ac:spMkLst>
            <pc:docMk/>
            <pc:sldMk cId="1733975623" sldId="728"/>
            <ac:spMk id="2" creationId="{F8BB3007-58AC-919C-AF30-4FE0612798C2}"/>
          </ac:spMkLst>
        </pc:spChg>
      </pc:sldChg>
      <pc:sldChg chg="modSp add mod">
        <pc:chgData name="Ollesor 61" userId="367270d51f2aa736" providerId="LiveId" clId="{578F7E0A-4590-4DEA-B8A7-227D63435695}" dt="2023-04-30T13:22:32.748" v="544" actId="20577"/>
        <pc:sldMkLst>
          <pc:docMk/>
          <pc:sldMk cId="324701294" sldId="729"/>
        </pc:sldMkLst>
        <pc:spChg chg="mod">
          <ac:chgData name="Ollesor 61" userId="367270d51f2aa736" providerId="LiveId" clId="{578F7E0A-4590-4DEA-B8A7-227D63435695}" dt="2023-04-30T13:22:32.748" v="544" actId="20577"/>
          <ac:spMkLst>
            <pc:docMk/>
            <pc:sldMk cId="324701294" sldId="729"/>
            <ac:spMk id="2" creationId="{F8BB3007-58AC-919C-AF30-4FE0612798C2}"/>
          </ac:spMkLst>
        </pc:spChg>
      </pc:sldChg>
      <pc:sldChg chg="modSp add mod">
        <pc:chgData name="Ollesor 61" userId="367270d51f2aa736" providerId="LiveId" clId="{578F7E0A-4590-4DEA-B8A7-227D63435695}" dt="2023-04-30T13:27:08.083" v="548"/>
        <pc:sldMkLst>
          <pc:docMk/>
          <pc:sldMk cId="704933089" sldId="730"/>
        </pc:sldMkLst>
        <pc:spChg chg="mod">
          <ac:chgData name="Ollesor 61" userId="367270d51f2aa736" providerId="LiveId" clId="{578F7E0A-4590-4DEA-B8A7-227D63435695}" dt="2023-04-30T13:27:08.083" v="548"/>
          <ac:spMkLst>
            <pc:docMk/>
            <pc:sldMk cId="704933089" sldId="730"/>
            <ac:spMk id="4" creationId="{0434BC97-BC86-9508-FF75-BFC2AD529F0C}"/>
          </ac:spMkLst>
        </pc:spChg>
      </pc:sldChg>
      <pc:sldChg chg="modSp add mod">
        <pc:chgData name="Ollesor 61" userId="367270d51f2aa736" providerId="LiveId" clId="{578F7E0A-4590-4DEA-B8A7-227D63435695}" dt="2023-04-30T13:28:03.040" v="618" actId="20577"/>
        <pc:sldMkLst>
          <pc:docMk/>
          <pc:sldMk cId="4053412022" sldId="731"/>
        </pc:sldMkLst>
        <pc:spChg chg="mod">
          <ac:chgData name="Ollesor 61" userId="367270d51f2aa736" providerId="LiveId" clId="{578F7E0A-4590-4DEA-B8A7-227D63435695}" dt="2023-04-30T13:28:03.040" v="618" actId="20577"/>
          <ac:spMkLst>
            <pc:docMk/>
            <pc:sldMk cId="4053412022" sldId="731"/>
            <ac:spMk id="2" creationId="{F8BB3007-58AC-919C-AF30-4FE0612798C2}"/>
          </ac:spMkLst>
        </pc:spChg>
      </pc:sldChg>
      <pc:sldChg chg="modSp add mod">
        <pc:chgData name="Ollesor 61" userId="367270d51f2aa736" providerId="LiveId" clId="{578F7E0A-4590-4DEA-B8A7-227D63435695}" dt="2023-04-30T13:28:50.448" v="649" actId="6549"/>
        <pc:sldMkLst>
          <pc:docMk/>
          <pc:sldMk cId="3431339444" sldId="732"/>
        </pc:sldMkLst>
        <pc:spChg chg="mod">
          <ac:chgData name="Ollesor 61" userId="367270d51f2aa736" providerId="LiveId" clId="{578F7E0A-4590-4DEA-B8A7-227D63435695}" dt="2023-04-30T13:28:50.448" v="649" actId="6549"/>
          <ac:spMkLst>
            <pc:docMk/>
            <pc:sldMk cId="3431339444" sldId="732"/>
            <ac:spMk id="4" creationId="{0434BC97-BC86-9508-FF75-BFC2AD529F0C}"/>
          </ac:spMkLst>
        </pc:spChg>
      </pc:sldChg>
      <pc:sldChg chg="modSp add mod">
        <pc:chgData name="Ollesor 61" userId="367270d51f2aa736" providerId="LiveId" clId="{578F7E0A-4590-4DEA-B8A7-227D63435695}" dt="2023-04-30T13:29:24.263" v="672" actId="6549"/>
        <pc:sldMkLst>
          <pc:docMk/>
          <pc:sldMk cId="2886926388" sldId="733"/>
        </pc:sldMkLst>
        <pc:spChg chg="mod">
          <ac:chgData name="Ollesor 61" userId="367270d51f2aa736" providerId="LiveId" clId="{578F7E0A-4590-4DEA-B8A7-227D63435695}" dt="2023-04-30T13:29:24.263" v="672" actId="6549"/>
          <ac:spMkLst>
            <pc:docMk/>
            <pc:sldMk cId="2886926388" sldId="733"/>
            <ac:spMk id="4" creationId="{0434BC97-BC86-9508-FF75-BFC2AD529F0C}"/>
          </ac:spMkLst>
        </pc:spChg>
      </pc:sldChg>
      <pc:sldChg chg="modSp add mod">
        <pc:chgData name="Ollesor 61" userId="367270d51f2aa736" providerId="LiveId" clId="{578F7E0A-4590-4DEA-B8A7-227D63435695}" dt="2023-04-30T13:29:44.711" v="696" actId="20577"/>
        <pc:sldMkLst>
          <pc:docMk/>
          <pc:sldMk cId="4006686330" sldId="734"/>
        </pc:sldMkLst>
        <pc:spChg chg="mod">
          <ac:chgData name="Ollesor 61" userId="367270d51f2aa736" providerId="LiveId" clId="{578F7E0A-4590-4DEA-B8A7-227D63435695}" dt="2023-04-30T13:29:44.711" v="696" actId="20577"/>
          <ac:spMkLst>
            <pc:docMk/>
            <pc:sldMk cId="4006686330" sldId="734"/>
            <ac:spMk id="2" creationId="{F8BB3007-58AC-919C-AF30-4FE0612798C2}"/>
          </ac:spMkLst>
        </pc:spChg>
      </pc:sldChg>
      <pc:sldChg chg="add">
        <pc:chgData name="Ollesor 61" userId="367270d51f2aa736" providerId="LiveId" clId="{578F7E0A-4590-4DEA-B8A7-227D63435695}" dt="2023-04-30T13:29:52.629" v="697"/>
        <pc:sldMkLst>
          <pc:docMk/>
          <pc:sldMk cId="2719872598" sldId="735"/>
        </pc:sldMkLst>
      </pc:sldChg>
      <pc:sldChg chg="modSp add mod">
        <pc:chgData name="Ollesor 61" userId="367270d51f2aa736" providerId="LiveId" clId="{578F7E0A-4590-4DEA-B8A7-227D63435695}" dt="2023-04-30T13:32:05.205" v="728" actId="6549"/>
        <pc:sldMkLst>
          <pc:docMk/>
          <pc:sldMk cId="3862015812" sldId="736"/>
        </pc:sldMkLst>
        <pc:spChg chg="mod">
          <ac:chgData name="Ollesor 61" userId="367270d51f2aa736" providerId="LiveId" clId="{578F7E0A-4590-4DEA-B8A7-227D63435695}" dt="2023-04-30T13:32:05.205" v="728" actId="6549"/>
          <ac:spMkLst>
            <pc:docMk/>
            <pc:sldMk cId="3862015812" sldId="736"/>
            <ac:spMk id="4" creationId="{0434BC97-BC86-9508-FF75-BFC2AD529F0C}"/>
          </ac:spMkLst>
        </pc:spChg>
      </pc:sldChg>
      <pc:sldChg chg="modSp add mod">
        <pc:chgData name="Ollesor 61" userId="367270d51f2aa736" providerId="LiveId" clId="{578F7E0A-4590-4DEA-B8A7-227D63435695}" dt="2023-04-30T13:32:54.917" v="747" actId="20577"/>
        <pc:sldMkLst>
          <pc:docMk/>
          <pc:sldMk cId="3607120017" sldId="737"/>
        </pc:sldMkLst>
        <pc:spChg chg="mod">
          <ac:chgData name="Ollesor 61" userId="367270d51f2aa736" providerId="LiveId" clId="{578F7E0A-4590-4DEA-B8A7-227D63435695}" dt="2023-04-30T13:32:54.917" v="747" actId="20577"/>
          <ac:spMkLst>
            <pc:docMk/>
            <pc:sldMk cId="3607120017" sldId="737"/>
            <ac:spMk id="4" creationId="{0434BC97-BC86-9508-FF75-BFC2AD529F0C}"/>
          </ac:spMkLst>
        </pc:spChg>
      </pc:sldChg>
      <pc:sldChg chg="modSp add mod">
        <pc:chgData name="Ollesor 61" userId="367270d51f2aa736" providerId="LiveId" clId="{578F7E0A-4590-4DEA-B8A7-227D63435695}" dt="2023-04-30T13:33:24.083" v="783" actId="20577"/>
        <pc:sldMkLst>
          <pc:docMk/>
          <pc:sldMk cId="3538434731" sldId="738"/>
        </pc:sldMkLst>
        <pc:spChg chg="mod">
          <ac:chgData name="Ollesor 61" userId="367270d51f2aa736" providerId="LiveId" clId="{578F7E0A-4590-4DEA-B8A7-227D63435695}" dt="2023-04-30T13:33:24.083" v="783" actId="20577"/>
          <ac:spMkLst>
            <pc:docMk/>
            <pc:sldMk cId="3538434731" sldId="738"/>
            <ac:spMk id="2" creationId="{F8BB3007-58AC-919C-AF30-4FE0612798C2}"/>
          </ac:spMkLst>
        </pc:spChg>
      </pc:sldChg>
      <pc:sldChg chg="modSp add mod">
        <pc:chgData name="Ollesor 61" userId="367270d51f2aa736" providerId="LiveId" clId="{578F7E0A-4590-4DEA-B8A7-227D63435695}" dt="2023-04-30T13:34:14.250" v="806" actId="6549"/>
        <pc:sldMkLst>
          <pc:docMk/>
          <pc:sldMk cId="775937747" sldId="739"/>
        </pc:sldMkLst>
        <pc:spChg chg="mod">
          <ac:chgData name="Ollesor 61" userId="367270d51f2aa736" providerId="LiveId" clId="{578F7E0A-4590-4DEA-B8A7-227D63435695}" dt="2023-04-30T13:34:14.250" v="806" actId="6549"/>
          <ac:spMkLst>
            <pc:docMk/>
            <pc:sldMk cId="775937747" sldId="739"/>
            <ac:spMk id="4" creationId="{0434BC97-BC86-9508-FF75-BFC2AD529F0C}"/>
          </ac:spMkLst>
        </pc:spChg>
      </pc:sldChg>
      <pc:sldChg chg="modSp add mod">
        <pc:chgData name="Ollesor 61" userId="367270d51f2aa736" providerId="LiveId" clId="{578F7E0A-4590-4DEA-B8A7-227D63435695}" dt="2023-04-30T13:36:05.042" v="876" actId="20577"/>
        <pc:sldMkLst>
          <pc:docMk/>
          <pc:sldMk cId="111802543" sldId="740"/>
        </pc:sldMkLst>
        <pc:spChg chg="mod">
          <ac:chgData name="Ollesor 61" userId="367270d51f2aa736" providerId="LiveId" clId="{578F7E0A-4590-4DEA-B8A7-227D63435695}" dt="2023-04-30T13:36:05.042" v="876" actId="20577"/>
          <ac:spMkLst>
            <pc:docMk/>
            <pc:sldMk cId="111802543" sldId="740"/>
            <ac:spMk id="2" creationId="{F8BB3007-58AC-919C-AF30-4FE0612798C2}"/>
          </ac:spMkLst>
        </pc:spChg>
      </pc:sldChg>
      <pc:sldChg chg="modSp add mod">
        <pc:chgData name="Ollesor 61" userId="367270d51f2aa736" providerId="LiveId" clId="{578F7E0A-4590-4DEA-B8A7-227D63435695}" dt="2023-04-30T13:37:12.138" v="886" actId="6549"/>
        <pc:sldMkLst>
          <pc:docMk/>
          <pc:sldMk cId="2343752967" sldId="741"/>
        </pc:sldMkLst>
        <pc:spChg chg="mod">
          <ac:chgData name="Ollesor 61" userId="367270d51f2aa736" providerId="LiveId" clId="{578F7E0A-4590-4DEA-B8A7-227D63435695}" dt="2023-04-30T13:37:12.138" v="886" actId="6549"/>
          <ac:spMkLst>
            <pc:docMk/>
            <pc:sldMk cId="2343752967" sldId="741"/>
            <ac:spMk id="4" creationId="{0434BC97-BC86-9508-FF75-BFC2AD529F0C}"/>
          </ac:spMkLst>
        </pc:spChg>
      </pc:sldChg>
      <pc:sldChg chg="modSp add mod">
        <pc:chgData name="Ollesor 61" userId="367270d51f2aa736" providerId="LiveId" clId="{578F7E0A-4590-4DEA-B8A7-227D63435695}" dt="2023-04-30T13:38:02.079" v="892" actId="207"/>
        <pc:sldMkLst>
          <pc:docMk/>
          <pc:sldMk cId="2809835384" sldId="742"/>
        </pc:sldMkLst>
        <pc:spChg chg="mod">
          <ac:chgData name="Ollesor 61" userId="367270d51f2aa736" providerId="LiveId" clId="{578F7E0A-4590-4DEA-B8A7-227D63435695}" dt="2023-04-30T13:38:02.079" v="892" actId="207"/>
          <ac:spMkLst>
            <pc:docMk/>
            <pc:sldMk cId="2809835384" sldId="742"/>
            <ac:spMk id="4" creationId="{0434BC97-BC86-9508-FF75-BFC2AD529F0C}"/>
          </ac:spMkLst>
        </pc:spChg>
      </pc:sldChg>
      <pc:sldChg chg="modSp add mod">
        <pc:chgData name="Ollesor 61" userId="367270d51f2aa736" providerId="LiveId" clId="{578F7E0A-4590-4DEA-B8A7-227D63435695}" dt="2023-04-30T13:38:36.112" v="898" actId="6549"/>
        <pc:sldMkLst>
          <pc:docMk/>
          <pc:sldMk cId="3747303560" sldId="743"/>
        </pc:sldMkLst>
        <pc:spChg chg="mod">
          <ac:chgData name="Ollesor 61" userId="367270d51f2aa736" providerId="LiveId" clId="{578F7E0A-4590-4DEA-B8A7-227D63435695}" dt="2023-04-30T13:38:36.112" v="898" actId="6549"/>
          <ac:spMkLst>
            <pc:docMk/>
            <pc:sldMk cId="3747303560" sldId="743"/>
            <ac:spMk id="4" creationId="{0434BC97-BC86-9508-FF75-BFC2AD529F0C}"/>
          </ac:spMkLst>
        </pc:spChg>
      </pc:sldChg>
      <pc:sldChg chg="modSp add mod">
        <pc:chgData name="Ollesor 61" userId="367270d51f2aa736" providerId="LiveId" clId="{578F7E0A-4590-4DEA-B8A7-227D63435695}" dt="2023-04-30T13:39:39.055" v="934" actId="20577"/>
        <pc:sldMkLst>
          <pc:docMk/>
          <pc:sldMk cId="979038719" sldId="744"/>
        </pc:sldMkLst>
        <pc:spChg chg="mod">
          <ac:chgData name="Ollesor 61" userId="367270d51f2aa736" providerId="LiveId" clId="{578F7E0A-4590-4DEA-B8A7-227D63435695}" dt="2023-04-30T13:39:39.055" v="934" actId="20577"/>
          <ac:spMkLst>
            <pc:docMk/>
            <pc:sldMk cId="979038719" sldId="744"/>
            <ac:spMk id="2" creationId="{F8BB3007-58AC-919C-AF30-4FE0612798C2}"/>
          </ac:spMkLst>
        </pc:spChg>
      </pc:sldChg>
      <pc:sldChg chg="modSp add mod">
        <pc:chgData name="Ollesor 61" userId="367270d51f2aa736" providerId="LiveId" clId="{578F7E0A-4590-4DEA-B8A7-227D63435695}" dt="2023-04-30T13:42:04.902" v="954" actId="6549"/>
        <pc:sldMkLst>
          <pc:docMk/>
          <pc:sldMk cId="3385967682" sldId="745"/>
        </pc:sldMkLst>
        <pc:spChg chg="mod">
          <ac:chgData name="Ollesor 61" userId="367270d51f2aa736" providerId="LiveId" clId="{578F7E0A-4590-4DEA-B8A7-227D63435695}" dt="2023-04-30T13:42:04.902" v="954" actId="6549"/>
          <ac:spMkLst>
            <pc:docMk/>
            <pc:sldMk cId="3385967682" sldId="745"/>
            <ac:spMk id="4" creationId="{0434BC97-BC86-9508-FF75-BFC2AD529F0C}"/>
          </ac:spMkLst>
        </pc:spChg>
      </pc:sldChg>
      <pc:sldChg chg="modSp add mod">
        <pc:chgData name="Ollesor 61" userId="367270d51f2aa736" providerId="LiveId" clId="{578F7E0A-4590-4DEA-B8A7-227D63435695}" dt="2023-04-30T13:42:47.469" v="959" actId="20577"/>
        <pc:sldMkLst>
          <pc:docMk/>
          <pc:sldMk cId="1272261247" sldId="746"/>
        </pc:sldMkLst>
        <pc:spChg chg="mod">
          <ac:chgData name="Ollesor 61" userId="367270d51f2aa736" providerId="LiveId" clId="{578F7E0A-4590-4DEA-B8A7-227D63435695}" dt="2023-04-30T13:42:47.469" v="959" actId="20577"/>
          <ac:spMkLst>
            <pc:docMk/>
            <pc:sldMk cId="1272261247" sldId="746"/>
            <ac:spMk id="4" creationId="{0434BC97-BC86-9508-FF75-BFC2AD529F0C}"/>
          </ac:spMkLst>
        </pc:spChg>
      </pc:sldChg>
      <pc:sldChg chg="modSp add mod">
        <pc:chgData name="Ollesor 61" userId="367270d51f2aa736" providerId="LiveId" clId="{578F7E0A-4590-4DEA-B8A7-227D63435695}" dt="2023-04-30T14:02:22.742" v="1352" actId="20577"/>
        <pc:sldMkLst>
          <pc:docMk/>
          <pc:sldMk cId="4125498039" sldId="747"/>
        </pc:sldMkLst>
        <pc:spChg chg="mod">
          <ac:chgData name="Ollesor 61" userId="367270d51f2aa736" providerId="LiveId" clId="{578F7E0A-4590-4DEA-B8A7-227D63435695}" dt="2023-04-30T14:02:22.742" v="1352" actId="20577"/>
          <ac:spMkLst>
            <pc:docMk/>
            <pc:sldMk cId="4125498039" sldId="747"/>
            <ac:spMk id="2" creationId="{F8BB3007-58AC-919C-AF30-4FE0612798C2}"/>
          </ac:spMkLst>
        </pc:spChg>
      </pc:sldChg>
      <pc:sldChg chg="modSp add mod">
        <pc:chgData name="Ollesor 61" userId="367270d51f2aa736" providerId="LiveId" clId="{578F7E0A-4590-4DEA-B8A7-227D63435695}" dt="2023-04-30T13:53:24.972" v="1170" actId="20577"/>
        <pc:sldMkLst>
          <pc:docMk/>
          <pc:sldMk cId="791698747" sldId="748"/>
        </pc:sldMkLst>
        <pc:spChg chg="mod">
          <ac:chgData name="Ollesor 61" userId="367270d51f2aa736" providerId="LiveId" clId="{578F7E0A-4590-4DEA-B8A7-227D63435695}" dt="2023-04-30T13:53:24.972" v="1170" actId="20577"/>
          <ac:spMkLst>
            <pc:docMk/>
            <pc:sldMk cId="791698747" sldId="748"/>
            <ac:spMk id="2" creationId="{F8BB3007-58AC-919C-AF30-4FE0612798C2}"/>
          </ac:spMkLst>
        </pc:spChg>
      </pc:sldChg>
      <pc:sldChg chg="modSp add mod">
        <pc:chgData name="Ollesor 61" userId="367270d51f2aa736" providerId="LiveId" clId="{578F7E0A-4590-4DEA-B8A7-227D63435695}" dt="2023-04-30T13:46:19.962" v="1073" actId="20577"/>
        <pc:sldMkLst>
          <pc:docMk/>
          <pc:sldMk cId="2772794470" sldId="749"/>
        </pc:sldMkLst>
        <pc:spChg chg="mod">
          <ac:chgData name="Ollesor 61" userId="367270d51f2aa736" providerId="LiveId" clId="{578F7E0A-4590-4DEA-B8A7-227D63435695}" dt="2023-04-30T13:46:19.962" v="1073" actId="20577"/>
          <ac:spMkLst>
            <pc:docMk/>
            <pc:sldMk cId="2772794470" sldId="749"/>
            <ac:spMk id="4" creationId="{0434BC97-BC86-9508-FF75-BFC2AD529F0C}"/>
          </ac:spMkLst>
        </pc:spChg>
      </pc:sldChg>
      <pc:sldChg chg="modSp add mod ord">
        <pc:chgData name="Ollesor 61" userId="367270d51f2aa736" providerId="LiveId" clId="{578F7E0A-4590-4DEA-B8A7-227D63435695}" dt="2023-04-30T13:54:17.087" v="1173"/>
        <pc:sldMkLst>
          <pc:docMk/>
          <pc:sldMk cId="3405245817" sldId="750"/>
        </pc:sldMkLst>
        <pc:spChg chg="mod">
          <ac:chgData name="Ollesor 61" userId="367270d51f2aa736" providerId="LiveId" clId="{578F7E0A-4590-4DEA-B8A7-227D63435695}" dt="2023-04-30T13:53:20.012" v="1167" actId="20577"/>
          <ac:spMkLst>
            <pc:docMk/>
            <pc:sldMk cId="3405245817" sldId="750"/>
            <ac:spMk id="2" creationId="{F8BB3007-58AC-919C-AF30-4FE0612798C2}"/>
          </ac:spMkLst>
        </pc:spChg>
      </pc:sldChg>
      <pc:sldChg chg="modSp add mod">
        <pc:chgData name="Ollesor 61" userId="367270d51f2aa736" providerId="LiveId" clId="{578F7E0A-4590-4DEA-B8A7-227D63435695}" dt="2023-04-30T13:47:58.400" v="1119" actId="20577"/>
        <pc:sldMkLst>
          <pc:docMk/>
          <pc:sldMk cId="407195942" sldId="751"/>
        </pc:sldMkLst>
        <pc:spChg chg="mod">
          <ac:chgData name="Ollesor 61" userId="367270d51f2aa736" providerId="LiveId" clId="{578F7E0A-4590-4DEA-B8A7-227D63435695}" dt="2023-04-30T13:47:58.400" v="1119" actId="20577"/>
          <ac:spMkLst>
            <pc:docMk/>
            <pc:sldMk cId="407195942" sldId="751"/>
            <ac:spMk id="4" creationId="{0434BC97-BC86-9508-FF75-BFC2AD529F0C}"/>
          </ac:spMkLst>
        </pc:spChg>
      </pc:sldChg>
      <pc:sldChg chg="add del">
        <pc:chgData name="Ollesor 61" userId="367270d51f2aa736" providerId="LiveId" clId="{578F7E0A-4590-4DEA-B8A7-227D63435695}" dt="2023-04-30T13:47:08.645" v="1093"/>
        <pc:sldMkLst>
          <pc:docMk/>
          <pc:sldMk cId="1618048834" sldId="751"/>
        </pc:sldMkLst>
      </pc:sldChg>
      <pc:sldChg chg="modSp add mod ord">
        <pc:chgData name="Ollesor 61" userId="367270d51f2aa736" providerId="LiveId" clId="{578F7E0A-4590-4DEA-B8A7-227D63435695}" dt="2023-04-30T13:54:26.460" v="1179" actId="20577"/>
        <pc:sldMkLst>
          <pc:docMk/>
          <pc:sldMk cId="128005832" sldId="752"/>
        </pc:sldMkLst>
        <pc:spChg chg="mod">
          <ac:chgData name="Ollesor 61" userId="367270d51f2aa736" providerId="LiveId" clId="{578F7E0A-4590-4DEA-B8A7-227D63435695}" dt="2023-04-30T13:54:26.460" v="1179" actId="20577"/>
          <ac:spMkLst>
            <pc:docMk/>
            <pc:sldMk cId="128005832" sldId="752"/>
            <ac:spMk id="2" creationId="{F8BB3007-58AC-919C-AF30-4FE0612798C2}"/>
          </ac:spMkLst>
        </pc:spChg>
      </pc:sldChg>
      <pc:sldChg chg="modSp add mod">
        <pc:chgData name="Ollesor 61" userId="367270d51f2aa736" providerId="LiveId" clId="{578F7E0A-4590-4DEA-B8A7-227D63435695}" dt="2023-04-30T13:52:56.933" v="1161" actId="20577"/>
        <pc:sldMkLst>
          <pc:docMk/>
          <pc:sldMk cId="2569256620" sldId="753"/>
        </pc:sldMkLst>
        <pc:spChg chg="mod">
          <ac:chgData name="Ollesor 61" userId="367270d51f2aa736" providerId="LiveId" clId="{578F7E0A-4590-4DEA-B8A7-227D63435695}" dt="2023-04-30T13:52:56.933" v="1161" actId="20577"/>
          <ac:spMkLst>
            <pc:docMk/>
            <pc:sldMk cId="2569256620" sldId="753"/>
            <ac:spMk id="4" creationId="{0434BC97-BC86-9508-FF75-BFC2AD529F0C}"/>
          </ac:spMkLst>
        </pc:spChg>
      </pc:sldChg>
      <pc:sldChg chg="modSp add mod">
        <pc:chgData name="Ollesor 61" userId="367270d51f2aa736" providerId="LiveId" clId="{578F7E0A-4590-4DEA-B8A7-227D63435695}" dt="2023-04-30T13:55:18.739" v="1201" actId="5793"/>
        <pc:sldMkLst>
          <pc:docMk/>
          <pc:sldMk cId="363728859" sldId="754"/>
        </pc:sldMkLst>
        <pc:spChg chg="mod">
          <ac:chgData name="Ollesor 61" userId="367270d51f2aa736" providerId="LiveId" clId="{578F7E0A-4590-4DEA-B8A7-227D63435695}" dt="2023-04-30T13:55:18.739" v="1201" actId="5793"/>
          <ac:spMkLst>
            <pc:docMk/>
            <pc:sldMk cId="363728859" sldId="754"/>
            <ac:spMk id="2" creationId="{F8BB3007-58AC-919C-AF30-4FE0612798C2}"/>
          </ac:spMkLst>
        </pc:spChg>
      </pc:sldChg>
      <pc:sldChg chg="modSp add mod">
        <pc:chgData name="Ollesor 61" userId="367270d51f2aa736" providerId="LiveId" clId="{578F7E0A-4590-4DEA-B8A7-227D63435695}" dt="2023-04-30T13:57:54.465" v="1282" actId="20577"/>
        <pc:sldMkLst>
          <pc:docMk/>
          <pc:sldMk cId="3666022430" sldId="755"/>
        </pc:sldMkLst>
        <pc:spChg chg="mod">
          <ac:chgData name="Ollesor 61" userId="367270d51f2aa736" providerId="LiveId" clId="{578F7E0A-4590-4DEA-B8A7-227D63435695}" dt="2023-04-30T13:57:54.465" v="1282" actId="20577"/>
          <ac:spMkLst>
            <pc:docMk/>
            <pc:sldMk cId="3666022430" sldId="755"/>
            <ac:spMk id="2" creationId="{F8BB3007-58AC-919C-AF30-4FE0612798C2}"/>
          </ac:spMkLst>
        </pc:spChg>
      </pc:sldChg>
      <pc:sldChg chg="modSp add mod">
        <pc:chgData name="Ollesor 61" userId="367270d51f2aa736" providerId="LiveId" clId="{578F7E0A-4590-4DEA-B8A7-227D63435695}" dt="2023-04-30T13:56:25.690" v="1225" actId="20577"/>
        <pc:sldMkLst>
          <pc:docMk/>
          <pc:sldMk cId="3466961568" sldId="756"/>
        </pc:sldMkLst>
        <pc:spChg chg="mod">
          <ac:chgData name="Ollesor 61" userId="367270d51f2aa736" providerId="LiveId" clId="{578F7E0A-4590-4DEA-B8A7-227D63435695}" dt="2023-04-30T13:56:25.690" v="1225" actId="20577"/>
          <ac:spMkLst>
            <pc:docMk/>
            <pc:sldMk cId="3466961568" sldId="756"/>
            <ac:spMk id="4" creationId="{0434BC97-BC86-9508-FF75-BFC2AD529F0C}"/>
          </ac:spMkLst>
        </pc:spChg>
      </pc:sldChg>
      <pc:sldChg chg="add del">
        <pc:chgData name="Ollesor 61" userId="367270d51f2aa736" providerId="LiveId" clId="{578F7E0A-4590-4DEA-B8A7-227D63435695}" dt="2023-04-30T13:58:04.728" v="1284" actId="47"/>
        <pc:sldMkLst>
          <pc:docMk/>
          <pc:sldMk cId="3769901729" sldId="757"/>
        </pc:sldMkLst>
      </pc:sldChg>
      <pc:sldChg chg="modSp add mod">
        <pc:chgData name="Ollesor 61" userId="367270d51f2aa736" providerId="LiveId" clId="{578F7E0A-4590-4DEA-B8A7-227D63435695}" dt="2023-04-30T13:58:43.876" v="1292"/>
        <pc:sldMkLst>
          <pc:docMk/>
          <pc:sldMk cId="2240795202" sldId="758"/>
        </pc:sldMkLst>
        <pc:spChg chg="mod">
          <ac:chgData name="Ollesor 61" userId="367270d51f2aa736" providerId="LiveId" clId="{578F7E0A-4590-4DEA-B8A7-227D63435695}" dt="2023-04-30T13:58:43.876" v="1292"/>
          <ac:spMkLst>
            <pc:docMk/>
            <pc:sldMk cId="2240795202" sldId="758"/>
            <ac:spMk id="2" creationId="{F8BB3007-58AC-919C-AF30-4FE0612798C2}"/>
          </ac:spMkLst>
        </pc:spChg>
      </pc:sldChg>
      <pc:sldChg chg="modSp add mod">
        <pc:chgData name="Ollesor 61" userId="367270d51f2aa736" providerId="LiveId" clId="{578F7E0A-4590-4DEA-B8A7-227D63435695}" dt="2023-04-30T13:59:14.624" v="1302" actId="20577"/>
        <pc:sldMkLst>
          <pc:docMk/>
          <pc:sldMk cId="3399164963" sldId="759"/>
        </pc:sldMkLst>
        <pc:spChg chg="mod">
          <ac:chgData name="Ollesor 61" userId="367270d51f2aa736" providerId="LiveId" clId="{578F7E0A-4590-4DEA-B8A7-227D63435695}" dt="2023-04-30T13:59:14.624" v="1302" actId="20577"/>
          <ac:spMkLst>
            <pc:docMk/>
            <pc:sldMk cId="3399164963" sldId="759"/>
            <ac:spMk id="4" creationId="{0434BC97-BC86-9508-FF75-BFC2AD529F0C}"/>
          </ac:spMkLst>
        </pc:spChg>
      </pc:sldChg>
      <pc:sldChg chg="modSp add mod">
        <pc:chgData name="Ollesor 61" userId="367270d51f2aa736" providerId="LiveId" clId="{578F7E0A-4590-4DEA-B8A7-227D63435695}" dt="2023-04-30T13:59:51.568" v="1324" actId="5793"/>
        <pc:sldMkLst>
          <pc:docMk/>
          <pc:sldMk cId="3796375006" sldId="760"/>
        </pc:sldMkLst>
        <pc:spChg chg="mod">
          <ac:chgData name="Ollesor 61" userId="367270d51f2aa736" providerId="LiveId" clId="{578F7E0A-4590-4DEA-B8A7-227D63435695}" dt="2023-04-30T13:59:51.568" v="1324" actId="5793"/>
          <ac:spMkLst>
            <pc:docMk/>
            <pc:sldMk cId="3796375006" sldId="760"/>
            <ac:spMk id="2" creationId="{F8BB3007-58AC-919C-AF30-4FE0612798C2}"/>
          </ac:spMkLst>
        </pc:spChg>
      </pc:sldChg>
      <pc:sldChg chg="modSp add mod">
        <pc:chgData name="Ollesor 61" userId="367270d51f2aa736" providerId="LiveId" clId="{578F7E0A-4590-4DEA-B8A7-227D63435695}" dt="2023-04-30T14:00:34.327" v="1337" actId="20577"/>
        <pc:sldMkLst>
          <pc:docMk/>
          <pc:sldMk cId="3186835594" sldId="761"/>
        </pc:sldMkLst>
        <pc:spChg chg="mod">
          <ac:chgData name="Ollesor 61" userId="367270d51f2aa736" providerId="LiveId" clId="{578F7E0A-4590-4DEA-B8A7-227D63435695}" dt="2023-04-30T14:00:34.327" v="1337" actId="20577"/>
          <ac:spMkLst>
            <pc:docMk/>
            <pc:sldMk cId="3186835594" sldId="761"/>
            <ac:spMk id="4" creationId="{0434BC97-BC86-9508-FF75-BFC2AD529F0C}"/>
          </ac:spMkLst>
        </pc:spChg>
      </pc:sldChg>
      <pc:sldChg chg="modSp add mod">
        <pc:chgData name="Ollesor 61" userId="367270d51f2aa736" providerId="LiveId" clId="{578F7E0A-4590-4DEA-B8A7-227D63435695}" dt="2023-04-30T14:01:09.379" v="1339" actId="207"/>
        <pc:sldMkLst>
          <pc:docMk/>
          <pc:sldMk cId="1352600653" sldId="762"/>
        </pc:sldMkLst>
        <pc:spChg chg="mod">
          <ac:chgData name="Ollesor 61" userId="367270d51f2aa736" providerId="LiveId" clId="{578F7E0A-4590-4DEA-B8A7-227D63435695}" dt="2023-04-30T14:01:09.379" v="1339" actId="207"/>
          <ac:spMkLst>
            <pc:docMk/>
            <pc:sldMk cId="1352600653" sldId="762"/>
            <ac:spMk id="4" creationId="{0434BC97-BC86-9508-FF75-BFC2AD529F0C}"/>
          </ac:spMkLst>
        </pc:spChg>
      </pc:sldChg>
      <pc:sldChg chg="modSp add mod">
        <pc:chgData name="Ollesor 61" userId="367270d51f2aa736" providerId="LiveId" clId="{578F7E0A-4590-4DEA-B8A7-227D63435695}" dt="2023-04-30T14:01:59.623" v="1349" actId="6549"/>
        <pc:sldMkLst>
          <pc:docMk/>
          <pc:sldMk cId="1318848462" sldId="763"/>
        </pc:sldMkLst>
        <pc:spChg chg="mod">
          <ac:chgData name="Ollesor 61" userId="367270d51f2aa736" providerId="LiveId" clId="{578F7E0A-4590-4DEA-B8A7-227D63435695}" dt="2023-04-30T14:01:59.623" v="1349" actId="6549"/>
          <ac:spMkLst>
            <pc:docMk/>
            <pc:sldMk cId="1318848462" sldId="763"/>
            <ac:spMk id="2" creationId="{F8BB3007-58AC-919C-AF30-4FE0612798C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95602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204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51736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558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0383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956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35300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8451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974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16164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07BD3-530C-42FB-87F2-75E5132BCE5C}"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0205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07BD3-530C-42FB-87F2-75E5132BCE5C}"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5557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07BD3-530C-42FB-87F2-75E5132BCE5C}" type="datetimeFigureOut">
              <a:rPr lang="en-US" smtClean="0"/>
              <a:t>4/30/2023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7215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07BD3-530C-42FB-87F2-75E5132BCE5C}"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735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07BD3-530C-42FB-87F2-75E5132BCE5C}" type="datetimeFigureOut">
              <a:rPr lang="en-US" smtClean="0"/>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225626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36374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a:p>
        </p:txBody>
      </p:sp>
    </p:spTree>
    <p:extLst>
      <p:ext uri="{BB962C8B-B14F-4D97-AF65-F5344CB8AC3E}">
        <p14:creationId xmlns:p14="http://schemas.microsoft.com/office/powerpoint/2010/main" val="41192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907BD3-530C-42FB-87F2-75E5132BCE5C}" type="datetimeFigureOut">
              <a:rPr lang="en-US" smtClean="0"/>
              <a:t>4/30/2023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9D850A-8D44-4311-B20E-AECE87E501A5}" type="slidenum">
              <a:rPr lang="en-US" smtClean="0"/>
              <a:t>‹#›</a:t>
            </a:fld>
            <a:endParaRPr lang="en-US"/>
          </a:p>
        </p:txBody>
      </p:sp>
    </p:spTree>
    <p:extLst>
      <p:ext uri="{BB962C8B-B14F-4D97-AF65-F5344CB8AC3E}">
        <p14:creationId xmlns:p14="http://schemas.microsoft.com/office/powerpoint/2010/main" val="149218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355121" y="406400"/>
            <a:ext cx="11481758" cy="2387600"/>
          </a:xfrm>
        </p:spPr>
        <p:txBody>
          <a:bodyPr>
            <a:normAutofit/>
          </a:bodyPr>
          <a:lstStyle/>
          <a:p>
            <a:r>
              <a:rPr lang="en-US" sz="6000" dirty="0"/>
              <a:t>Power to change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p:txBody>
          <a:bodyPr>
            <a:normAutofit/>
          </a:bodyPr>
          <a:lstStyle/>
          <a:p>
            <a:r>
              <a:rPr lang="en-US" sz="3200" dirty="0"/>
              <a:t>A Message Series on the Book of Romans</a:t>
            </a:r>
          </a:p>
        </p:txBody>
      </p:sp>
    </p:spTree>
    <p:extLst>
      <p:ext uri="{BB962C8B-B14F-4D97-AF65-F5344CB8AC3E}">
        <p14:creationId xmlns:p14="http://schemas.microsoft.com/office/powerpoint/2010/main" val="338054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“…people are destined to die once, and after that to face judgment.” </a:t>
            </a:r>
          </a:p>
          <a:p>
            <a:pPr algn="ctr"/>
            <a:r>
              <a:rPr lang="en-US" sz="4800" b="1" dirty="0">
                <a:effectLst>
                  <a:outerShdw blurRad="38100" dist="38100" dir="2700000" algn="tl">
                    <a:srgbClr val="000000">
                      <a:alpha val="43137"/>
                    </a:srgbClr>
                  </a:outerShdw>
                </a:effectLst>
                <a:latin typeface="Arial Nova Cond" panose="020B0506020202020204" pitchFamily="34" charset="0"/>
              </a:rPr>
              <a:t>Hebrews 9:27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31339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on the day you eat from it, you will certainly die.” </a:t>
            </a:r>
          </a:p>
          <a:p>
            <a:pPr algn="ctr"/>
            <a:r>
              <a:rPr lang="en-US" sz="4800" b="1" dirty="0">
                <a:effectLst>
                  <a:outerShdw blurRad="38100" dist="38100" dir="2700000" algn="tl">
                    <a:srgbClr val="000000">
                      <a:alpha val="43137"/>
                    </a:srgbClr>
                  </a:outerShdw>
                </a:effectLst>
                <a:latin typeface="Arial Nova Cond" panose="020B0506020202020204" pitchFamily="34" charset="0"/>
              </a:rPr>
              <a:t>Genesis 2:17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8869263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372409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Kinds of Death</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Physical Death</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2. Spiritual Death</a:t>
            </a: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006686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on the day you eat from it, you will certainly die.” </a:t>
            </a:r>
          </a:p>
          <a:p>
            <a:pPr algn="ctr"/>
            <a:r>
              <a:rPr lang="en-US" sz="4800" b="1" dirty="0">
                <a:effectLst>
                  <a:outerShdw blurRad="38100" dist="38100" dir="2700000" algn="tl">
                    <a:srgbClr val="000000">
                      <a:alpha val="43137"/>
                    </a:srgbClr>
                  </a:outerShdw>
                </a:effectLst>
                <a:latin typeface="Arial Nova Cond" panose="020B0506020202020204" pitchFamily="34" charset="0"/>
              </a:rPr>
              <a:t>Genesis 2:17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7198725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“As for you, you were dead in your transgressions and sins” </a:t>
            </a:r>
          </a:p>
          <a:p>
            <a:pPr algn="ctr"/>
            <a:r>
              <a:rPr lang="en-US" sz="4800" b="1" dirty="0">
                <a:effectLst>
                  <a:outerShdw blurRad="38100" dist="38100" dir="2700000" algn="tl">
                    <a:srgbClr val="000000">
                      <a:alpha val="43137"/>
                    </a:srgbClr>
                  </a:outerShdw>
                </a:effectLst>
                <a:latin typeface="Arial Nova Cond" panose="020B0506020202020204" pitchFamily="34" charset="0"/>
              </a:rPr>
              <a:t>Ephesians 2:1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8620158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6001643"/>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“...you followed the ways of this world and of the ruler of the kingdom of the air, the spirit who is now at work in those who are disobedient…But because of his great love for us, God, who is rich in mercy, made us alive with Christ even when we were dead in transgressions—it is by grace you have been saved.” (Ephesians 2:2, 4-5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6071200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446276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Kinds of Death</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Physical Death</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2. Spiritual Death</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3. Eternal Death</a:t>
            </a: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53843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“Therefore, just as sin entered the world through one man, and death through sin, and in this way death came to all people...”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5:12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775937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336393"/>
            <a:ext cx="12192000" cy="292387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What about people who have never heard of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the good news?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1180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“To be sure, sin was in the world before the law was given, but sin is not charged against anyone’s account where there is no law.”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5:13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3437529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2428" y="769545"/>
            <a:ext cx="12192000" cy="594008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5 Major Divisions in the Book of Romans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Sin – 1:18-3:20</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2. Salvation – 3:21-5:21</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3. Sanctification – 6:1-8:39</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4. Sovereignty – 12:1-15:13</a:t>
            </a: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5. Service – 15:13-16:27</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60101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“To be sure, sin was in the world before the law was given, but </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sin is not charged against anyone’s account where there is no law</a:t>
            </a:r>
            <a:r>
              <a:rPr lang="en-US" sz="4800" b="1" dirty="0">
                <a:effectLst>
                  <a:outerShdw blurRad="38100" dist="38100" dir="2700000" algn="tl">
                    <a:srgbClr val="000000">
                      <a:alpha val="43137"/>
                    </a:srgbClr>
                  </a:outerShdw>
                </a:effectLst>
                <a:latin typeface="Arial Nova Cond" panose="020B0506020202020204" pitchFamily="34" charset="0"/>
              </a:rPr>
              <a:t>.”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5:13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8098353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“Nevertheless, death reigned from the time of Adam to the time of Moses, even over those who did not sin by breaking a command, as did Adam.”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5:14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7473035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336393"/>
            <a:ext cx="12192000" cy="218521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What happens to babies when they die?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97903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15696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Lord protects the unwary.” </a:t>
            </a:r>
          </a:p>
          <a:p>
            <a:pPr algn="ctr"/>
            <a:r>
              <a:rPr lang="en-US" sz="4800" b="1" dirty="0">
                <a:effectLst>
                  <a:outerShdw blurRad="38100" dist="38100" dir="2700000" algn="tl">
                    <a:srgbClr val="000000">
                      <a:alpha val="43137"/>
                    </a:srgbClr>
                  </a:outerShdw>
                </a:effectLst>
                <a:latin typeface="Arial Nova Cond" panose="020B0506020202020204" pitchFamily="34" charset="0"/>
              </a:rPr>
              <a:t>Psalm 116:6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3859676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"…Adam who is a pattern of the one to come.”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5:14b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2722612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230832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 3 Great Contrasts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125498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942095"/>
            <a:ext cx="12192000" cy="378565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 3 Great Contrasts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A. Adam’s Trespass vs. Christ’s Free Gift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791698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4524315"/>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“But the gift is not like the trespass. For if the many died by the trespass of the one man, how much more did God’s grace and the gift that came by the grace of the one man, Jesus Christ, overflow to the many.”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5:15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7727944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942095"/>
            <a:ext cx="12192000" cy="67403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 Great Contrasts</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Adam’s Trespass vs. Christ’s Free Gift</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Adam’s Sin Brought Condemnation;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Christ’s Death Brought Justification.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p>
          <a:p>
            <a:pPr marL="914400" marR="0" lvl="0" indent="-914400" algn="ctr" defTabSz="914400" rtl="0" eaLnBrk="1" fontAlgn="auto" latinLnBrk="0" hangingPunct="1">
              <a:lnSpc>
                <a:spcPct val="100000"/>
              </a:lnSpc>
              <a:spcBef>
                <a:spcPts val="0"/>
              </a:spcBef>
              <a:spcAft>
                <a:spcPts val="0"/>
              </a:spcAft>
              <a:buClrTx/>
              <a:buSzTx/>
              <a:buFontTx/>
              <a:buAutoNum type="alpha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280058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4524315"/>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“Again, the gift of God is not like the result of the one man’s sin: The judgment followed the sin and brought condemnation, but the gift followed many trespasses and brought justification.” </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5:16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4071959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756575"/>
            <a:ext cx="12192000" cy="735586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Why is there evil in the world?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Why do people die?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What was the cause sin?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Why does human nature never change?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What’s going to happen to babies when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they die?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What happens to people who have never heard the gospel?</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37646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942095"/>
            <a:ext cx="12192000" cy="747897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 3 Great Contrasts</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Adam’s Trespass vs. Christ’s Free Gift</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Adam’s Sin Brought Condemnation;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Christ’s Death Brought Justification.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C. Because of Adam’s Sin, Death reigned;</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Those Who Receive Christ Reign in Life.  </a:t>
            </a:r>
          </a:p>
          <a:p>
            <a:pPr marL="914400" marR="0" lvl="0" indent="-914400" algn="ctr" defTabSz="914400" rtl="0" eaLnBrk="1" fontAlgn="auto" latinLnBrk="0" hangingPunct="1">
              <a:lnSpc>
                <a:spcPct val="100000"/>
              </a:lnSpc>
              <a:spcBef>
                <a:spcPts val="0"/>
              </a:spcBef>
              <a:spcAft>
                <a:spcPts val="0"/>
              </a:spcAft>
              <a:buClrTx/>
              <a:buSzTx/>
              <a:buFontTx/>
              <a:buAutoNum type="alpha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4052458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26297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if, by the trespass of the one man, death reigned through that one man, how much more will those who receive God’s abundant provision of grace and the gift of righteousness reign in life through the one man, Jesus Christ.”</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5:17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5692566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942095"/>
            <a:ext cx="12192000" cy="378565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II. 2 Great Results</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63728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942095"/>
            <a:ext cx="12192000" cy="452431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II. 2 Great Results</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Condemnation or Justification</a:t>
            </a:r>
          </a:p>
          <a:p>
            <a:pPr marL="914400" marR="0" lvl="0" indent="-914400" algn="ctr" defTabSz="914400" rtl="0" eaLnBrk="1" fontAlgn="auto" latinLnBrk="0" hangingPunct="1">
              <a:lnSpc>
                <a:spcPct val="100000"/>
              </a:lnSpc>
              <a:spcBef>
                <a:spcPts val="0"/>
              </a:spcBef>
              <a:spcAft>
                <a:spcPts val="0"/>
              </a:spcAft>
              <a:buClrTx/>
              <a:buSzTx/>
              <a:buFontTx/>
              <a:buAutoNum type="alpha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666022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“Consequently, just as one trespass resulted in condemnation for all people, so also one righteous act resulted in justification and life for all people.”</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5:18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4669615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942095"/>
            <a:ext cx="12192000" cy="526297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II. 2 Great Results</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A. Condemnation or Justification</a:t>
            </a:r>
          </a:p>
          <a:p>
            <a:pPr marR="0" lvl="0" defTabSz="914400" rtl="0" eaLnBrk="1" fontAlgn="auto" latinLnBrk="0" hangingPunct="1">
              <a:lnSpc>
                <a:spcPct val="100000"/>
              </a:lnSpc>
              <a:spcBef>
                <a:spcPts val="0"/>
              </a:spcBef>
              <a:spcAft>
                <a:spcPts val="0"/>
              </a:spcAft>
              <a:buClrTx/>
              <a:buSzTx/>
              <a:tabLst/>
              <a:defRPr/>
            </a:pPr>
            <a:r>
              <a:rPr lang="en-US" sz="4800" b="1" dirty="0">
                <a:effectLst>
                  <a:outerShdw blurRad="38100" dist="38100" dir="2700000" algn="tl">
                    <a:srgbClr val="000000">
                      <a:alpha val="43137"/>
                    </a:srgbClr>
                  </a:outerShdw>
                </a:effectLst>
                <a:latin typeface="Arial Nova Cond" panose="020B0506020202020204" pitchFamily="34" charset="0"/>
              </a:rPr>
              <a:t>	B. Made Sinner or Made Righteous </a:t>
            </a:r>
          </a:p>
          <a:p>
            <a:pPr marL="914400" marR="0" lvl="0" indent="-914400" algn="ctr" defTabSz="914400" rtl="0" eaLnBrk="1" fontAlgn="auto" latinLnBrk="0" hangingPunct="1">
              <a:lnSpc>
                <a:spcPct val="100000"/>
              </a:lnSpc>
              <a:spcBef>
                <a:spcPts val="0"/>
              </a:spcBef>
              <a:spcAft>
                <a:spcPts val="0"/>
              </a:spcAft>
              <a:buClrTx/>
              <a:buSzTx/>
              <a:buFontTx/>
              <a:buAutoNum type="alphaUcPeriod"/>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22407952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just as through the disobedience of the one man the many were made sinners, so also through the obedience of the one man the many will be made righteous.”</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5:19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3991649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942095"/>
            <a:ext cx="12192000" cy="378565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III. 1 Great Principle</a:t>
            </a: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7963750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26297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law was brought in so that the trespass might increase. But where sin increased, grace increased all the more, so that, just as sin reigned in death, so also grace might reign through righteousness to bring eternal life through Jesus Christ our Lord.”</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5:20-21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1868355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5262979"/>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law was brought in so that the trespass might increase. But </a:t>
            </a:r>
            <a:r>
              <a:rPr lang="en-US" sz="4800" b="1" dirty="0">
                <a:solidFill>
                  <a:srgbClr val="FFFF00"/>
                </a:solidFill>
                <a:effectLst>
                  <a:outerShdw blurRad="38100" dist="38100" dir="2700000" algn="tl">
                    <a:srgbClr val="000000">
                      <a:alpha val="43137"/>
                    </a:srgbClr>
                  </a:outerShdw>
                </a:effectLst>
                <a:latin typeface="Arial Nova Cond" panose="020B0506020202020204" pitchFamily="34" charset="0"/>
              </a:rPr>
              <a:t>where sin increased, grace increased all the more</a:t>
            </a:r>
            <a:r>
              <a:rPr lang="en-US" sz="4800" b="1" dirty="0">
                <a:effectLst>
                  <a:outerShdw blurRad="38100" dist="38100" dir="2700000" algn="tl">
                    <a:srgbClr val="000000">
                      <a:alpha val="43137"/>
                    </a:srgbClr>
                  </a:outerShdw>
                </a:effectLst>
                <a:latin typeface="Arial Nova Cond" panose="020B0506020202020204" pitchFamily="34" charset="0"/>
              </a:rPr>
              <a:t>, so that, just as sin reigned in death, so also grace might reign through righteousness to bring eternal life through Jesus Christ our Lord.”</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5:20-21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3526006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0" y="406400"/>
            <a:ext cx="12191999" cy="2387600"/>
          </a:xfrm>
        </p:spPr>
        <p:txBody>
          <a:bodyPr>
            <a:normAutofit/>
          </a:bodyPr>
          <a:lstStyle/>
          <a:p>
            <a:r>
              <a:rPr lang="en-US" sz="6000" dirty="0">
                <a:latin typeface="Berlin Sans FB Demi" panose="020E0802020502020306" pitchFamily="34" charset="0"/>
              </a:rPr>
              <a:t>How </a:t>
            </a:r>
            <a:r>
              <a:rPr lang="en-US" sz="6000" dirty="0" err="1">
                <a:latin typeface="Berlin Sans FB Demi" panose="020E0802020502020306" pitchFamily="34" charset="0"/>
              </a:rPr>
              <a:t>jesus</a:t>
            </a:r>
            <a:r>
              <a:rPr lang="en-US" sz="6000" dirty="0">
                <a:latin typeface="Berlin Sans FB Demi" panose="020E0802020502020306" pitchFamily="34" charset="0"/>
              </a:rPr>
              <a:t> replaced what </a:t>
            </a:r>
            <a:r>
              <a:rPr lang="en-US" sz="6000" dirty="0" err="1">
                <a:latin typeface="Berlin Sans FB Demi" panose="020E0802020502020306" pitchFamily="34" charset="0"/>
              </a:rPr>
              <a:t>adam</a:t>
            </a:r>
            <a:r>
              <a:rPr lang="en-US" sz="6000" dirty="0">
                <a:latin typeface="Berlin Sans FB Demi" panose="020E0802020502020306" pitchFamily="34" charset="0"/>
              </a:rPr>
              <a:t> erased</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1595269" y="3602038"/>
            <a:ext cx="9001462" cy="2849562"/>
          </a:xfrm>
        </p:spPr>
        <p:txBody>
          <a:bodyPr>
            <a:normAutofit/>
          </a:bodyPr>
          <a:lstStyle/>
          <a:p>
            <a:r>
              <a:rPr lang="en-US" sz="6000" dirty="0"/>
              <a:t>Romans 5:12-21</a:t>
            </a:r>
          </a:p>
          <a:p>
            <a:r>
              <a:rPr lang="en-US" sz="6000" dirty="0"/>
              <a:t>Part 14</a:t>
            </a:r>
            <a:endParaRPr lang="en-US" sz="4400" dirty="0"/>
          </a:p>
        </p:txBody>
      </p:sp>
    </p:spTree>
    <p:extLst>
      <p:ext uri="{BB962C8B-B14F-4D97-AF65-F5344CB8AC3E}">
        <p14:creationId xmlns:p14="http://schemas.microsoft.com/office/powerpoint/2010/main" val="2481331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942095"/>
            <a:ext cx="12192000" cy="747897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III. 1 Great Principle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In Jesus Christ we have gained much more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than we ever lost in Adam!</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R="0" lvl="0" algn="ctr" defTabSz="914400" rtl="0" eaLnBrk="1" fontAlgn="auto" latinLnBrk="0" hangingPunct="1">
              <a:lnSpc>
                <a:spcPct val="100000"/>
              </a:lnSpc>
              <a:spcBef>
                <a:spcPts val="0"/>
              </a:spcBef>
              <a:spcAft>
                <a:spcPts val="0"/>
              </a:spcAft>
              <a:buClrTx/>
              <a:buSzTx/>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a:t>
            </a: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318848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336393"/>
            <a:ext cx="12192000" cy="218521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Why is there evil in the world?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1733975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15696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“…sin entered the world through Adam…”</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5:12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422052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0" y="2336393"/>
            <a:ext cx="12192000" cy="218521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Why do people die?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324701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05596" y="700078"/>
            <a:ext cx="11780808" cy="15696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“…death came through sin…”</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5:12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704933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B3007-58AC-919C-AF30-4FE0612798C2}"/>
              </a:ext>
            </a:extLst>
          </p:cNvPr>
          <p:cNvSpPr txBox="1"/>
          <p:nvPr/>
        </p:nvSpPr>
        <p:spPr>
          <a:xfrm>
            <a:off x="71336" y="909670"/>
            <a:ext cx="12192000" cy="298543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3 Kinds of Death</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4800" b="1" dirty="0">
              <a:effectLst>
                <a:outerShdw blurRad="38100" dist="38100" dir="2700000" algn="tl">
                  <a:srgbClr val="000000">
                    <a:alpha val="43137"/>
                  </a:srgbClr>
                </a:outerShdw>
              </a:effectLst>
              <a:latin typeface="Arial Nova Cond" panose="020B0506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800" b="1" dirty="0">
                <a:effectLst>
                  <a:outerShdw blurRad="38100" dist="38100" dir="2700000" algn="tl">
                    <a:srgbClr val="000000">
                      <a:alpha val="43137"/>
                    </a:srgbClr>
                  </a:outerShdw>
                </a:effectLst>
                <a:latin typeface="Arial Nova Cond" panose="020B0506020202020204" pitchFamily="34" charset="0"/>
              </a:rPr>
              <a:t>		1. Physical Death</a:t>
            </a:r>
            <a:endParaRPr lang="en-US" sz="4400" b="1" dirty="0">
              <a:effectLst>
                <a:outerShdw blurRad="38100" dist="38100" dir="2700000" algn="tl">
                  <a:srgbClr val="000000">
                    <a:alpha val="43137"/>
                  </a:srgbClr>
                </a:outerShdw>
              </a:effectLst>
              <a:latin typeface="Arial Nova Cond" panose="020B0506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effectLst>
                <a:outerShdw blurRad="38100" dist="38100" dir="2700000" algn="tl">
                  <a:srgbClr val="000000">
                    <a:alpha val="43137"/>
                  </a:srgbClr>
                </a:outerShdw>
              </a:effectLst>
              <a:uLnTx/>
              <a:uFillTx/>
              <a:latin typeface="Arial Nova Cond" panose="020B0506020202020204" pitchFamily="34" charset="0"/>
              <a:ea typeface="+mn-ea"/>
              <a:cs typeface="+mn-cs"/>
            </a:endParaRPr>
          </a:p>
        </p:txBody>
      </p:sp>
    </p:spTree>
    <p:extLst>
      <p:ext uri="{BB962C8B-B14F-4D97-AF65-F5344CB8AC3E}">
        <p14:creationId xmlns:p14="http://schemas.microsoft.com/office/powerpoint/2010/main" val="405341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1135</TotalTime>
  <Words>1062</Words>
  <Application>Microsoft Office PowerPoint</Application>
  <PresentationFormat>Widescreen</PresentationFormat>
  <Paragraphs>135</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Arial Nova Cond</vt:lpstr>
      <vt:lpstr>Berlin Sans FB Demi</vt:lpstr>
      <vt:lpstr>Bookman Old Style</vt:lpstr>
      <vt:lpstr>Rockwell</vt:lpstr>
      <vt:lpstr>Damask</vt:lpstr>
      <vt:lpstr>Power to change</vt:lpstr>
      <vt:lpstr>PowerPoint Presentation</vt:lpstr>
      <vt:lpstr>PowerPoint Presentation</vt:lpstr>
      <vt:lpstr>How jesus replaced what adam erased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Ollesor 61</dc:creator>
  <cp:lastModifiedBy>Ollesor 61</cp:lastModifiedBy>
  <cp:revision>15</cp:revision>
  <dcterms:created xsi:type="dcterms:W3CDTF">2022-11-06T08:09:33Z</dcterms:created>
  <dcterms:modified xsi:type="dcterms:W3CDTF">2023-04-30T14:02:31Z</dcterms:modified>
</cp:coreProperties>
</file>