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37" r:id="rId2"/>
    <p:sldId id="441" r:id="rId3"/>
    <p:sldId id="1009" r:id="rId4"/>
    <p:sldId id="1042" r:id="rId5"/>
    <p:sldId id="938" r:id="rId6"/>
    <p:sldId id="1011" r:id="rId7"/>
    <p:sldId id="1043" r:id="rId8"/>
    <p:sldId id="1044" r:id="rId9"/>
    <p:sldId id="1012" r:id="rId10"/>
    <p:sldId id="1045" r:id="rId11"/>
    <p:sldId id="1046" r:id="rId12"/>
    <p:sldId id="1047" r:id="rId13"/>
    <p:sldId id="1054" r:id="rId14"/>
    <p:sldId id="1049" r:id="rId15"/>
    <p:sldId id="1050" r:id="rId16"/>
    <p:sldId id="1051" r:id="rId17"/>
    <p:sldId id="1053" r:id="rId18"/>
    <p:sldId id="1055" r:id="rId19"/>
    <p:sldId id="1052" r:id="rId20"/>
    <p:sldId id="1056" r:id="rId21"/>
    <p:sldId id="1057" r:id="rId22"/>
    <p:sldId id="1058" r:id="rId23"/>
    <p:sldId id="1059" r:id="rId24"/>
    <p:sldId id="1060" r:id="rId25"/>
    <p:sldId id="1061" r:id="rId26"/>
    <p:sldId id="1062" r:id="rId27"/>
    <p:sldId id="1063" r:id="rId28"/>
    <p:sldId id="1064" r:id="rId29"/>
    <p:sldId id="1065" r:id="rId30"/>
    <p:sldId id="1066" r:id="rId31"/>
    <p:sldId id="1070" r:id="rId32"/>
    <p:sldId id="1067" r:id="rId33"/>
    <p:sldId id="1068" r:id="rId34"/>
    <p:sldId id="1069" r:id="rId35"/>
    <p:sldId id="1071" r:id="rId36"/>
    <p:sldId id="1072" r:id="rId37"/>
    <p:sldId id="1073" r:id="rId38"/>
    <p:sldId id="1074" r:id="rId39"/>
    <p:sldId id="1075" r:id="rId40"/>
    <p:sldId id="1076" r:id="rId41"/>
    <p:sldId id="1077" r:id="rId42"/>
    <p:sldId id="1078"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7479ED-EED1-4C2B-9AB4-CED1C2879D09}" v="29" dt="2023-09-10T14:33:53.3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44" d="100"/>
          <a:sy n="144" d="100"/>
        </p:scale>
        <p:origin x="156"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lesor 61" userId="367270d51f2aa736" providerId="LiveId" clId="{2D7479ED-EED1-4C2B-9AB4-CED1C2879D09}"/>
    <pc:docChg chg="undo redo custSel addSld delSld modSld">
      <pc:chgData name="Ollesor 61" userId="367270d51f2aa736" providerId="LiveId" clId="{2D7479ED-EED1-4C2B-9AB4-CED1C2879D09}" dt="2023-09-10T14:36:09.563" v="721" actId="20577"/>
      <pc:docMkLst>
        <pc:docMk/>
      </pc:docMkLst>
      <pc:sldChg chg="modSp mod">
        <pc:chgData name="Ollesor 61" userId="367270d51f2aa736" providerId="LiveId" clId="{2D7479ED-EED1-4C2B-9AB4-CED1C2879D09}" dt="2023-09-10T13:43:28.421" v="37" actId="20577"/>
        <pc:sldMkLst>
          <pc:docMk/>
          <pc:sldMk cId="2481331652" sldId="441"/>
        </pc:sldMkLst>
        <pc:spChg chg="mod">
          <ac:chgData name="Ollesor 61" userId="367270d51f2aa736" providerId="LiveId" clId="{2D7479ED-EED1-4C2B-9AB4-CED1C2879D09}" dt="2023-09-10T13:43:16.902" v="25" actId="20577"/>
          <ac:spMkLst>
            <pc:docMk/>
            <pc:sldMk cId="2481331652" sldId="441"/>
            <ac:spMk id="2" creationId="{986C9540-B74A-E79D-3C04-A6969C6717A8}"/>
          </ac:spMkLst>
        </pc:spChg>
        <pc:spChg chg="mod">
          <ac:chgData name="Ollesor 61" userId="367270d51f2aa736" providerId="LiveId" clId="{2D7479ED-EED1-4C2B-9AB4-CED1C2879D09}" dt="2023-09-10T13:43:28.421" v="37" actId="20577"/>
          <ac:spMkLst>
            <pc:docMk/>
            <pc:sldMk cId="2481331652" sldId="441"/>
            <ac:spMk id="3" creationId="{4906E589-B78A-A936-402C-8F487E735415}"/>
          </ac:spMkLst>
        </pc:spChg>
      </pc:sldChg>
      <pc:sldChg chg="del">
        <pc:chgData name="Ollesor 61" userId="367270d51f2aa736" providerId="LiveId" clId="{2D7479ED-EED1-4C2B-9AB4-CED1C2879D09}" dt="2023-09-10T13:43:39.019" v="38" actId="47"/>
        <pc:sldMkLst>
          <pc:docMk/>
          <pc:sldMk cId="810572637" sldId="937"/>
        </pc:sldMkLst>
      </pc:sldChg>
      <pc:sldChg chg="modSp mod">
        <pc:chgData name="Ollesor 61" userId="367270d51f2aa736" providerId="LiveId" clId="{2D7479ED-EED1-4C2B-9AB4-CED1C2879D09}" dt="2023-09-10T14:14:45.448" v="247" actId="20577"/>
        <pc:sldMkLst>
          <pc:docMk/>
          <pc:sldMk cId="3223284277" sldId="938"/>
        </pc:sldMkLst>
        <pc:spChg chg="mod">
          <ac:chgData name="Ollesor 61" userId="367270d51f2aa736" providerId="LiveId" clId="{2D7479ED-EED1-4C2B-9AB4-CED1C2879D09}" dt="2023-09-10T14:14:45.448" v="247" actId="20577"/>
          <ac:spMkLst>
            <pc:docMk/>
            <pc:sldMk cId="3223284277" sldId="938"/>
            <ac:spMk id="2" creationId="{F8BB3007-58AC-919C-AF30-4FE0612798C2}"/>
          </ac:spMkLst>
        </pc:spChg>
      </pc:sldChg>
      <pc:sldChg chg="modSp mod">
        <pc:chgData name="Ollesor 61" userId="367270d51f2aa736" providerId="LiveId" clId="{2D7479ED-EED1-4C2B-9AB4-CED1C2879D09}" dt="2023-09-10T13:44:06.741" v="46" actId="5793"/>
        <pc:sldMkLst>
          <pc:docMk/>
          <pc:sldMk cId="3417388391" sldId="1009"/>
        </pc:sldMkLst>
        <pc:spChg chg="mod">
          <ac:chgData name="Ollesor 61" userId="367270d51f2aa736" providerId="LiveId" clId="{2D7479ED-EED1-4C2B-9AB4-CED1C2879D09}" dt="2023-09-10T13:44:06.741" v="46" actId="5793"/>
          <ac:spMkLst>
            <pc:docMk/>
            <pc:sldMk cId="3417388391" sldId="1009"/>
            <ac:spMk id="4" creationId="{0434BC97-BC86-9508-FF75-BFC2AD529F0C}"/>
          </ac:spMkLst>
        </pc:spChg>
      </pc:sldChg>
      <pc:sldChg chg="del">
        <pc:chgData name="Ollesor 61" userId="367270d51f2aa736" providerId="LiveId" clId="{2D7479ED-EED1-4C2B-9AB4-CED1C2879D09}" dt="2023-09-10T13:44:57.171" v="70" actId="47"/>
        <pc:sldMkLst>
          <pc:docMk/>
          <pc:sldMk cId="546228786" sldId="1010"/>
        </pc:sldMkLst>
      </pc:sldChg>
      <pc:sldChg chg="modSp mod">
        <pc:chgData name="Ollesor 61" userId="367270d51f2aa736" providerId="LiveId" clId="{2D7479ED-EED1-4C2B-9AB4-CED1C2879D09}" dt="2023-09-10T13:45:24.562" v="79" actId="20577"/>
        <pc:sldMkLst>
          <pc:docMk/>
          <pc:sldMk cId="2059280062" sldId="1011"/>
        </pc:sldMkLst>
        <pc:spChg chg="mod">
          <ac:chgData name="Ollesor 61" userId="367270d51f2aa736" providerId="LiveId" clId="{2D7479ED-EED1-4C2B-9AB4-CED1C2879D09}" dt="2023-09-10T13:45:24.562" v="79" actId="20577"/>
          <ac:spMkLst>
            <pc:docMk/>
            <pc:sldMk cId="2059280062" sldId="1011"/>
            <ac:spMk id="4" creationId="{0434BC97-BC86-9508-FF75-BFC2AD529F0C}"/>
          </ac:spMkLst>
        </pc:spChg>
      </pc:sldChg>
      <pc:sldChg chg="modSp mod">
        <pc:chgData name="Ollesor 61" userId="367270d51f2aa736" providerId="LiveId" clId="{2D7479ED-EED1-4C2B-9AB4-CED1C2879D09}" dt="2023-09-10T13:47:17.836" v="94" actId="20577"/>
        <pc:sldMkLst>
          <pc:docMk/>
          <pc:sldMk cId="1535866226" sldId="1012"/>
        </pc:sldMkLst>
        <pc:spChg chg="mod">
          <ac:chgData name="Ollesor 61" userId="367270d51f2aa736" providerId="LiveId" clId="{2D7479ED-EED1-4C2B-9AB4-CED1C2879D09}" dt="2023-09-10T13:47:17.836" v="94" actId="20577"/>
          <ac:spMkLst>
            <pc:docMk/>
            <pc:sldMk cId="1535866226" sldId="1012"/>
            <ac:spMk id="4" creationId="{0434BC97-BC86-9508-FF75-BFC2AD529F0C}"/>
          </ac:spMkLst>
        </pc:spChg>
      </pc:sldChg>
      <pc:sldChg chg="del">
        <pc:chgData name="Ollesor 61" userId="367270d51f2aa736" providerId="LiveId" clId="{2D7479ED-EED1-4C2B-9AB4-CED1C2879D09}" dt="2023-09-10T14:08:32.574" v="113" actId="47"/>
        <pc:sldMkLst>
          <pc:docMk/>
          <pc:sldMk cId="2108217800" sldId="1013"/>
        </pc:sldMkLst>
      </pc:sldChg>
      <pc:sldChg chg="del">
        <pc:chgData name="Ollesor 61" userId="367270d51f2aa736" providerId="LiveId" clId="{2D7479ED-EED1-4C2B-9AB4-CED1C2879D09}" dt="2023-09-10T14:08:32.574" v="113" actId="47"/>
        <pc:sldMkLst>
          <pc:docMk/>
          <pc:sldMk cId="1668171698" sldId="1014"/>
        </pc:sldMkLst>
      </pc:sldChg>
      <pc:sldChg chg="del">
        <pc:chgData name="Ollesor 61" userId="367270d51f2aa736" providerId="LiveId" clId="{2D7479ED-EED1-4C2B-9AB4-CED1C2879D09}" dt="2023-09-10T14:08:32.574" v="113" actId="47"/>
        <pc:sldMkLst>
          <pc:docMk/>
          <pc:sldMk cId="2832926877" sldId="1015"/>
        </pc:sldMkLst>
      </pc:sldChg>
      <pc:sldChg chg="del">
        <pc:chgData name="Ollesor 61" userId="367270d51f2aa736" providerId="LiveId" clId="{2D7479ED-EED1-4C2B-9AB4-CED1C2879D09}" dt="2023-09-10T14:08:32.574" v="113" actId="47"/>
        <pc:sldMkLst>
          <pc:docMk/>
          <pc:sldMk cId="116696674" sldId="1016"/>
        </pc:sldMkLst>
      </pc:sldChg>
      <pc:sldChg chg="del">
        <pc:chgData name="Ollesor 61" userId="367270d51f2aa736" providerId="LiveId" clId="{2D7479ED-EED1-4C2B-9AB4-CED1C2879D09}" dt="2023-09-10T14:08:32.574" v="113" actId="47"/>
        <pc:sldMkLst>
          <pc:docMk/>
          <pc:sldMk cId="1645445885" sldId="1017"/>
        </pc:sldMkLst>
      </pc:sldChg>
      <pc:sldChg chg="del">
        <pc:chgData name="Ollesor 61" userId="367270d51f2aa736" providerId="LiveId" clId="{2D7479ED-EED1-4C2B-9AB4-CED1C2879D09}" dt="2023-09-10T14:08:32.574" v="113" actId="47"/>
        <pc:sldMkLst>
          <pc:docMk/>
          <pc:sldMk cId="3500758189" sldId="1018"/>
        </pc:sldMkLst>
      </pc:sldChg>
      <pc:sldChg chg="del">
        <pc:chgData name="Ollesor 61" userId="367270d51f2aa736" providerId="LiveId" clId="{2D7479ED-EED1-4C2B-9AB4-CED1C2879D09}" dt="2023-09-10T14:08:32.574" v="113" actId="47"/>
        <pc:sldMkLst>
          <pc:docMk/>
          <pc:sldMk cId="1789455144" sldId="1019"/>
        </pc:sldMkLst>
      </pc:sldChg>
      <pc:sldChg chg="del">
        <pc:chgData name="Ollesor 61" userId="367270d51f2aa736" providerId="LiveId" clId="{2D7479ED-EED1-4C2B-9AB4-CED1C2879D09}" dt="2023-09-10T14:08:32.574" v="113" actId="47"/>
        <pc:sldMkLst>
          <pc:docMk/>
          <pc:sldMk cId="2891516821" sldId="1020"/>
        </pc:sldMkLst>
      </pc:sldChg>
      <pc:sldChg chg="del">
        <pc:chgData name="Ollesor 61" userId="367270d51f2aa736" providerId="LiveId" clId="{2D7479ED-EED1-4C2B-9AB4-CED1C2879D09}" dt="2023-09-10T14:08:32.574" v="113" actId="47"/>
        <pc:sldMkLst>
          <pc:docMk/>
          <pc:sldMk cId="1939333416" sldId="1021"/>
        </pc:sldMkLst>
      </pc:sldChg>
      <pc:sldChg chg="del">
        <pc:chgData name="Ollesor 61" userId="367270d51f2aa736" providerId="LiveId" clId="{2D7479ED-EED1-4C2B-9AB4-CED1C2879D09}" dt="2023-09-10T14:08:32.574" v="113" actId="47"/>
        <pc:sldMkLst>
          <pc:docMk/>
          <pc:sldMk cId="2349384568" sldId="1022"/>
        </pc:sldMkLst>
      </pc:sldChg>
      <pc:sldChg chg="del">
        <pc:chgData name="Ollesor 61" userId="367270d51f2aa736" providerId="LiveId" clId="{2D7479ED-EED1-4C2B-9AB4-CED1C2879D09}" dt="2023-09-10T14:08:32.574" v="113" actId="47"/>
        <pc:sldMkLst>
          <pc:docMk/>
          <pc:sldMk cId="621430176" sldId="1023"/>
        </pc:sldMkLst>
      </pc:sldChg>
      <pc:sldChg chg="del">
        <pc:chgData name="Ollesor 61" userId="367270d51f2aa736" providerId="LiveId" clId="{2D7479ED-EED1-4C2B-9AB4-CED1C2879D09}" dt="2023-09-10T14:08:32.574" v="113" actId="47"/>
        <pc:sldMkLst>
          <pc:docMk/>
          <pc:sldMk cId="3211624919" sldId="1024"/>
        </pc:sldMkLst>
      </pc:sldChg>
      <pc:sldChg chg="del">
        <pc:chgData name="Ollesor 61" userId="367270d51f2aa736" providerId="LiveId" clId="{2D7479ED-EED1-4C2B-9AB4-CED1C2879D09}" dt="2023-09-10T14:08:32.574" v="113" actId="47"/>
        <pc:sldMkLst>
          <pc:docMk/>
          <pc:sldMk cId="707437388" sldId="1025"/>
        </pc:sldMkLst>
      </pc:sldChg>
      <pc:sldChg chg="del">
        <pc:chgData name="Ollesor 61" userId="367270d51f2aa736" providerId="LiveId" clId="{2D7479ED-EED1-4C2B-9AB4-CED1C2879D09}" dt="2023-09-10T14:08:32.574" v="113" actId="47"/>
        <pc:sldMkLst>
          <pc:docMk/>
          <pc:sldMk cId="2630657728" sldId="1026"/>
        </pc:sldMkLst>
      </pc:sldChg>
      <pc:sldChg chg="del">
        <pc:chgData name="Ollesor 61" userId="367270d51f2aa736" providerId="LiveId" clId="{2D7479ED-EED1-4C2B-9AB4-CED1C2879D09}" dt="2023-09-10T14:08:32.574" v="113" actId="47"/>
        <pc:sldMkLst>
          <pc:docMk/>
          <pc:sldMk cId="3979458483" sldId="1027"/>
        </pc:sldMkLst>
      </pc:sldChg>
      <pc:sldChg chg="del">
        <pc:chgData name="Ollesor 61" userId="367270d51f2aa736" providerId="LiveId" clId="{2D7479ED-EED1-4C2B-9AB4-CED1C2879D09}" dt="2023-09-10T14:08:32.574" v="113" actId="47"/>
        <pc:sldMkLst>
          <pc:docMk/>
          <pc:sldMk cId="635631737" sldId="1028"/>
        </pc:sldMkLst>
      </pc:sldChg>
      <pc:sldChg chg="del">
        <pc:chgData name="Ollesor 61" userId="367270d51f2aa736" providerId="LiveId" clId="{2D7479ED-EED1-4C2B-9AB4-CED1C2879D09}" dt="2023-09-10T14:08:32.574" v="113" actId="47"/>
        <pc:sldMkLst>
          <pc:docMk/>
          <pc:sldMk cId="1602079522" sldId="1029"/>
        </pc:sldMkLst>
      </pc:sldChg>
      <pc:sldChg chg="del">
        <pc:chgData name="Ollesor 61" userId="367270d51f2aa736" providerId="LiveId" clId="{2D7479ED-EED1-4C2B-9AB4-CED1C2879D09}" dt="2023-09-10T14:08:32.574" v="113" actId="47"/>
        <pc:sldMkLst>
          <pc:docMk/>
          <pc:sldMk cId="1070567797" sldId="1030"/>
        </pc:sldMkLst>
      </pc:sldChg>
      <pc:sldChg chg="del">
        <pc:chgData name="Ollesor 61" userId="367270d51f2aa736" providerId="LiveId" clId="{2D7479ED-EED1-4C2B-9AB4-CED1C2879D09}" dt="2023-09-10T14:08:32.574" v="113" actId="47"/>
        <pc:sldMkLst>
          <pc:docMk/>
          <pc:sldMk cId="3058189550" sldId="1031"/>
        </pc:sldMkLst>
      </pc:sldChg>
      <pc:sldChg chg="del">
        <pc:chgData name="Ollesor 61" userId="367270d51f2aa736" providerId="LiveId" clId="{2D7479ED-EED1-4C2B-9AB4-CED1C2879D09}" dt="2023-09-10T14:08:32.574" v="113" actId="47"/>
        <pc:sldMkLst>
          <pc:docMk/>
          <pc:sldMk cId="1071954609" sldId="1032"/>
        </pc:sldMkLst>
      </pc:sldChg>
      <pc:sldChg chg="del">
        <pc:chgData name="Ollesor 61" userId="367270d51f2aa736" providerId="LiveId" clId="{2D7479ED-EED1-4C2B-9AB4-CED1C2879D09}" dt="2023-09-10T14:08:32.574" v="113" actId="47"/>
        <pc:sldMkLst>
          <pc:docMk/>
          <pc:sldMk cId="898310710" sldId="1033"/>
        </pc:sldMkLst>
      </pc:sldChg>
      <pc:sldChg chg="del">
        <pc:chgData name="Ollesor 61" userId="367270d51f2aa736" providerId="LiveId" clId="{2D7479ED-EED1-4C2B-9AB4-CED1C2879D09}" dt="2023-09-10T14:08:32.574" v="113" actId="47"/>
        <pc:sldMkLst>
          <pc:docMk/>
          <pc:sldMk cId="3758059320" sldId="1034"/>
        </pc:sldMkLst>
      </pc:sldChg>
      <pc:sldChg chg="del">
        <pc:chgData name="Ollesor 61" userId="367270d51f2aa736" providerId="LiveId" clId="{2D7479ED-EED1-4C2B-9AB4-CED1C2879D09}" dt="2023-09-10T14:08:32.574" v="113" actId="47"/>
        <pc:sldMkLst>
          <pc:docMk/>
          <pc:sldMk cId="1691644948" sldId="1035"/>
        </pc:sldMkLst>
      </pc:sldChg>
      <pc:sldChg chg="del">
        <pc:chgData name="Ollesor 61" userId="367270d51f2aa736" providerId="LiveId" clId="{2D7479ED-EED1-4C2B-9AB4-CED1C2879D09}" dt="2023-09-10T14:08:32.574" v="113" actId="47"/>
        <pc:sldMkLst>
          <pc:docMk/>
          <pc:sldMk cId="3499257215" sldId="1036"/>
        </pc:sldMkLst>
      </pc:sldChg>
      <pc:sldChg chg="del">
        <pc:chgData name="Ollesor 61" userId="367270d51f2aa736" providerId="LiveId" clId="{2D7479ED-EED1-4C2B-9AB4-CED1C2879D09}" dt="2023-09-10T14:08:32.574" v="113" actId="47"/>
        <pc:sldMkLst>
          <pc:docMk/>
          <pc:sldMk cId="896769431" sldId="1037"/>
        </pc:sldMkLst>
      </pc:sldChg>
      <pc:sldChg chg="del">
        <pc:chgData name="Ollesor 61" userId="367270d51f2aa736" providerId="LiveId" clId="{2D7479ED-EED1-4C2B-9AB4-CED1C2879D09}" dt="2023-09-10T14:08:32.574" v="113" actId="47"/>
        <pc:sldMkLst>
          <pc:docMk/>
          <pc:sldMk cId="2273108409" sldId="1038"/>
        </pc:sldMkLst>
      </pc:sldChg>
      <pc:sldChg chg="del">
        <pc:chgData name="Ollesor 61" userId="367270d51f2aa736" providerId="LiveId" clId="{2D7479ED-EED1-4C2B-9AB4-CED1C2879D09}" dt="2023-09-10T14:08:32.574" v="113" actId="47"/>
        <pc:sldMkLst>
          <pc:docMk/>
          <pc:sldMk cId="2773896632" sldId="1039"/>
        </pc:sldMkLst>
      </pc:sldChg>
      <pc:sldChg chg="del">
        <pc:chgData name="Ollesor 61" userId="367270d51f2aa736" providerId="LiveId" clId="{2D7479ED-EED1-4C2B-9AB4-CED1C2879D09}" dt="2023-09-10T14:08:32.574" v="113" actId="47"/>
        <pc:sldMkLst>
          <pc:docMk/>
          <pc:sldMk cId="1714778010" sldId="1040"/>
        </pc:sldMkLst>
      </pc:sldChg>
      <pc:sldChg chg="del">
        <pc:chgData name="Ollesor 61" userId="367270d51f2aa736" providerId="LiveId" clId="{2D7479ED-EED1-4C2B-9AB4-CED1C2879D09}" dt="2023-09-10T14:08:32.574" v="113" actId="47"/>
        <pc:sldMkLst>
          <pc:docMk/>
          <pc:sldMk cId="3439406344" sldId="1041"/>
        </pc:sldMkLst>
      </pc:sldChg>
      <pc:sldChg chg="modSp add mod">
        <pc:chgData name="Ollesor 61" userId="367270d51f2aa736" providerId="LiveId" clId="{2D7479ED-EED1-4C2B-9AB4-CED1C2879D09}" dt="2023-09-10T13:44:21.729" v="52" actId="313"/>
        <pc:sldMkLst>
          <pc:docMk/>
          <pc:sldMk cId="1951111133" sldId="1042"/>
        </pc:sldMkLst>
        <pc:spChg chg="mod">
          <ac:chgData name="Ollesor 61" userId="367270d51f2aa736" providerId="LiveId" clId="{2D7479ED-EED1-4C2B-9AB4-CED1C2879D09}" dt="2023-09-10T13:44:21.729" v="52" actId="313"/>
          <ac:spMkLst>
            <pc:docMk/>
            <pc:sldMk cId="1951111133" sldId="1042"/>
            <ac:spMk id="4" creationId="{0434BC97-BC86-9508-FF75-BFC2AD529F0C}"/>
          </ac:spMkLst>
        </pc:spChg>
      </pc:sldChg>
      <pc:sldChg chg="modSp add mod">
        <pc:chgData name="Ollesor 61" userId="367270d51f2aa736" providerId="LiveId" clId="{2D7479ED-EED1-4C2B-9AB4-CED1C2879D09}" dt="2023-09-10T13:45:51.742" v="81" actId="207"/>
        <pc:sldMkLst>
          <pc:docMk/>
          <pc:sldMk cId="3960488479" sldId="1043"/>
        </pc:sldMkLst>
        <pc:spChg chg="mod">
          <ac:chgData name="Ollesor 61" userId="367270d51f2aa736" providerId="LiveId" clId="{2D7479ED-EED1-4C2B-9AB4-CED1C2879D09}" dt="2023-09-10T13:45:51.742" v="81" actId="207"/>
          <ac:spMkLst>
            <pc:docMk/>
            <pc:sldMk cId="3960488479" sldId="1043"/>
            <ac:spMk id="4" creationId="{0434BC97-BC86-9508-FF75-BFC2AD529F0C}"/>
          </ac:spMkLst>
        </pc:spChg>
      </pc:sldChg>
      <pc:sldChg chg="modSp add mod">
        <pc:chgData name="Ollesor 61" userId="367270d51f2aa736" providerId="LiveId" clId="{2D7479ED-EED1-4C2B-9AB4-CED1C2879D09}" dt="2023-09-10T13:46:11.697" v="83" actId="207"/>
        <pc:sldMkLst>
          <pc:docMk/>
          <pc:sldMk cId="2273987253" sldId="1044"/>
        </pc:sldMkLst>
        <pc:spChg chg="mod">
          <ac:chgData name="Ollesor 61" userId="367270d51f2aa736" providerId="LiveId" clId="{2D7479ED-EED1-4C2B-9AB4-CED1C2879D09}" dt="2023-09-10T13:46:11.697" v="83" actId="207"/>
          <ac:spMkLst>
            <pc:docMk/>
            <pc:sldMk cId="2273987253" sldId="1044"/>
            <ac:spMk id="4" creationId="{0434BC97-BC86-9508-FF75-BFC2AD529F0C}"/>
          </ac:spMkLst>
        </pc:spChg>
      </pc:sldChg>
      <pc:sldChg chg="addSp delSp modSp new mod">
        <pc:chgData name="Ollesor 61" userId="367270d51f2aa736" providerId="LiveId" clId="{2D7479ED-EED1-4C2B-9AB4-CED1C2879D09}" dt="2023-09-10T13:49:51.563" v="106" actId="14100"/>
        <pc:sldMkLst>
          <pc:docMk/>
          <pc:sldMk cId="2565220091" sldId="1045"/>
        </pc:sldMkLst>
        <pc:spChg chg="del">
          <ac:chgData name="Ollesor 61" userId="367270d51f2aa736" providerId="LiveId" clId="{2D7479ED-EED1-4C2B-9AB4-CED1C2879D09}" dt="2023-09-10T13:47:44.837" v="96" actId="931"/>
          <ac:spMkLst>
            <pc:docMk/>
            <pc:sldMk cId="2565220091" sldId="1045"/>
            <ac:spMk id="3" creationId="{9B9A9247-ED28-E366-1BFB-8EE6879B958C}"/>
          </ac:spMkLst>
        </pc:spChg>
        <pc:picChg chg="add mod modCrop">
          <ac:chgData name="Ollesor 61" userId="367270d51f2aa736" providerId="LiveId" clId="{2D7479ED-EED1-4C2B-9AB4-CED1C2879D09}" dt="2023-09-10T13:49:51.563" v="106" actId="14100"/>
          <ac:picMkLst>
            <pc:docMk/>
            <pc:sldMk cId="2565220091" sldId="1045"/>
            <ac:picMk id="5" creationId="{C51CA7D1-5A34-E02E-6048-C5A602D3A253}"/>
          </ac:picMkLst>
        </pc:picChg>
      </pc:sldChg>
      <pc:sldChg chg="addSp delSp modSp add mod">
        <pc:chgData name="Ollesor 61" userId="367270d51f2aa736" providerId="LiveId" clId="{2D7479ED-EED1-4C2B-9AB4-CED1C2879D09}" dt="2023-09-10T13:50:30.481" v="112" actId="14100"/>
        <pc:sldMkLst>
          <pc:docMk/>
          <pc:sldMk cId="1052945882" sldId="1046"/>
        </pc:sldMkLst>
        <pc:spChg chg="add del mod">
          <ac:chgData name="Ollesor 61" userId="367270d51f2aa736" providerId="LiveId" clId="{2D7479ED-EED1-4C2B-9AB4-CED1C2879D09}" dt="2023-09-10T13:50:17.639" v="109" actId="931"/>
          <ac:spMkLst>
            <pc:docMk/>
            <pc:sldMk cId="1052945882" sldId="1046"/>
            <ac:spMk id="4" creationId="{A5EB20BE-B027-54E4-DF65-BAB4B79082AA}"/>
          </ac:spMkLst>
        </pc:spChg>
        <pc:picChg chg="del">
          <ac:chgData name="Ollesor 61" userId="367270d51f2aa736" providerId="LiveId" clId="{2D7479ED-EED1-4C2B-9AB4-CED1C2879D09}" dt="2023-09-10T13:50:04.117" v="108" actId="478"/>
          <ac:picMkLst>
            <pc:docMk/>
            <pc:sldMk cId="1052945882" sldId="1046"/>
            <ac:picMk id="5" creationId="{C51CA7D1-5A34-E02E-6048-C5A602D3A253}"/>
          </ac:picMkLst>
        </pc:picChg>
        <pc:picChg chg="add mod">
          <ac:chgData name="Ollesor 61" userId="367270d51f2aa736" providerId="LiveId" clId="{2D7479ED-EED1-4C2B-9AB4-CED1C2879D09}" dt="2023-09-10T13:50:30.481" v="112" actId="14100"/>
          <ac:picMkLst>
            <pc:docMk/>
            <pc:sldMk cId="1052945882" sldId="1046"/>
            <ac:picMk id="7" creationId="{1AD06448-D1B4-D76E-5B4E-0FAB63E21812}"/>
          </ac:picMkLst>
        </pc:picChg>
      </pc:sldChg>
      <pc:sldChg chg="modSp add mod">
        <pc:chgData name="Ollesor 61" userId="367270d51f2aa736" providerId="LiveId" clId="{2D7479ED-EED1-4C2B-9AB4-CED1C2879D09}" dt="2023-09-10T14:09:22.928" v="125" actId="6549"/>
        <pc:sldMkLst>
          <pc:docMk/>
          <pc:sldMk cId="4187075318" sldId="1047"/>
        </pc:sldMkLst>
        <pc:spChg chg="mod">
          <ac:chgData name="Ollesor 61" userId="367270d51f2aa736" providerId="LiveId" clId="{2D7479ED-EED1-4C2B-9AB4-CED1C2879D09}" dt="2023-09-10T14:09:22.928" v="125" actId="6549"/>
          <ac:spMkLst>
            <pc:docMk/>
            <pc:sldMk cId="4187075318" sldId="1047"/>
            <ac:spMk id="4" creationId="{0434BC97-BC86-9508-FF75-BFC2AD529F0C}"/>
          </ac:spMkLst>
        </pc:spChg>
      </pc:sldChg>
      <pc:sldChg chg="modSp add del mod">
        <pc:chgData name="Ollesor 61" userId="367270d51f2aa736" providerId="LiveId" clId="{2D7479ED-EED1-4C2B-9AB4-CED1C2879D09}" dt="2023-09-10T14:14:52.293" v="248" actId="47"/>
        <pc:sldMkLst>
          <pc:docMk/>
          <pc:sldMk cId="234856674" sldId="1048"/>
        </pc:sldMkLst>
        <pc:spChg chg="mod">
          <ac:chgData name="Ollesor 61" userId="367270d51f2aa736" providerId="LiveId" clId="{2D7479ED-EED1-4C2B-9AB4-CED1C2879D09}" dt="2023-09-10T14:09:58.456" v="141" actId="20577"/>
          <ac:spMkLst>
            <pc:docMk/>
            <pc:sldMk cId="234856674" sldId="1048"/>
            <ac:spMk id="2" creationId="{F8BB3007-58AC-919C-AF30-4FE0612798C2}"/>
          </ac:spMkLst>
        </pc:spChg>
      </pc:sldChg>
      <pc:sldChg chg="add del">
        <pc:chgData name="Ollesor 61" userId="367270d51f2aa736" providerId="LiveId" clId="{2D7479ED-EED1-4C2B-9AB4-CED1C2879D09}" dt="2023-09-10T14:09:40.781" v="127" actId="47"/>
        <pc:sldMkLst>
          <pc:docMk/>
          <pc:sldMk cId="1562955853" sldId="1048"/>
        </pc:sldMkLst>
      </pc:sldChg>
      <pc:sldChg chg="modSp add mod">
        <pc:chgData name="Ollesor 61" userId="367270d51f2aa736" providerId="LiveId" clId="{2D7479ED-EED1-4C2B-9AB4-CED1C2879D09}" dt="2023-09-10T14:10:28.341" v="154" actId="6549"/>
        <pc:sldMkLst>
          <pc:docMk/>
          <pc:sldMk cId="1769639715" sldId="1049"/>
        </pc:sldMkLst>
        <pc:spChg chg="mod">
          <ac:chgData name="Ollesor 61" userId="367270d51f2aa736" providerId="LiveId" clId="{2D7479ED-EED1-4C2B-9AB4-CED1C2879D09}" dt="2023-09-10T14:10:28.341" v="154" actId="6549"/>
          <ac:spMkLst>
            <pc:docMk/>
            <pc:sldMk cId="1769639715" sldId="1049"/>
            <ac:spMk id="4" creationId="{0434BC97-BC86-9508-FF75-BFC2AD529F0C}"/>
          </ac:spMkLst>
        </pc:spChg>
      </pc:sldChg>
      <pc:sldChg chg="modSp add mod">
        <pc:chgData name="Ollesor 61" userId="367270d51f2aa736" providerId="LiveId" clId="{2D7479ED-EED1-4C2B-9AB4-CED1C2879D09}" dt="2023-09-10T14:12:17.589" v="187" actId="6549"/>
        <pc:sldMkLst>
          <pc:docMk/>
          <pc:sldMk cId="1302733324" sldId="1050"/>
        </pc:sldMkLst>
        <pc:spChg chg="mod">
          <ac:chgData name="Ollesor 61" userId="367270d51f2aa736" providerId="LiveId" clId="{2D7479ED-EED1-4C2B-9AB4-CED1C2879D09}" dt="2023-09-10T14:12:17.589" v="187" actId="6549"/>
          <ac:spMkLst>
            <pc:docMk/>
            <pc:sldMk cId="1302733324" sldId="1050"/>
            <ac:spMk id="4" creationId="{0434BC97-BC86-9508-FF75-BFC2AD529F0C}"/>
          </ac:spMkLst>
        </pc:spChg>
      </pc:sldChg>
      <pc:sldChg chg="modSp add mod">
        <pc:chgData name="Ollesor 61" userId="367270d51f2aa736" providerId="LiveId" clId="{2D7479ED-EED1-4C2B-9AB4-CED1C2879D09}" dt="2023-09-10T14:13:24.149" v="212" actId="6549"/>
        <pc:sldMkLst>
          <pc:docMk/>
          <pc:sldMk cId="578454510" sldId="1051"/>
        </pc:sldMkLst>
        <pc:spChg chg="mod">
          <ac:chgData name="Ollesor 61" userId="367270d51f2aa736" providerId="LiveId" clId="{2D7479ED-EED1-4C2B-9AB4-CED1C2879D09}" dt="2023-09-10T14:13:24.149" v="212" actId="6549"/>
          <ac:spMkLst>
            <pc:docMk/>
            <pc:sldMk cId="578454510" sldId="1051"/>
            <ac:spMk id="4" creationId="{0434BC97-BC86-9508-FF75-BFC2AD529F0C}"/>
          </ac:spMkLst>
        </pc:spChg>
      </pc:sldChg>
      <pc:sldChg chg="add del">
        <pc:chgData name="Ollesor 61" userId="367270d51f2aa736" providerId="LiveId" clId="{2D7479ED-EED1-4C2B-9AB4-CED1C2879D09}" dt="2023-09-10T14:12:30.297" v="189" actId="47"/>
        <pc:sldMkLst>
          <pc:docMk/>
          <pc:sldMk cId="2154589746" sldId="1051"/>
        </pc:sldMkLst>
      </pc:sldChg>
      <pc:sldChg chg="modSp add mod">
        <pc:chgData name="Ollesor 61" userId="367270d51f2aa736" providerId="LiveId" clId="{2D7479ED-EED1-4C2B-9AB4-CED1C2879D09}" dt="2023-09-10T14:19:50.879" v="327" actId="20577"/>
        <pc:sldMkLst>
          <pc:docMk/>
          <pc:sldMk cId="2090385718" sldId="1052"/>
        </pc:sldMkLst>
        <pc:spChg chg="mod">
          <ac:chgData name="Ollesor 61" userId="367270d51f2aa736" providerId="LiveId" clId="{2D7479ED-EED1-4C2B-9AB4-CED1C2879D09}" dt="2023-09-10T14:19:50.879" v="327" actId="20577"/>
          <ac:spMkLst>
            <pc:docMk/>
            <pc:sldMk cId="2090385718" sldId="1052"/>
            <ac:spMk id="4" creationId="{0434BC97-BC86-9508-FF75-BFC2AD529F0C}"/>
          </ac:spMkLst>
        </pc:spChg>
      </pc:sldChg>
      <pc:sldChg chg="modSp add mod">
        <pc:chgData name="Ollesor 61" userId="367270d51f2aa736" providerId="LiveId" clId="{2D7479ED-EED1-4C2B-9AB4-CED1C2879D09}" dt="2023-09-10T14:14:08.255" v="244" actId="6549"/>
        <pc:sldMkLst>
          <pc:docMk/>
          <pc:sldMk cId="4020021424" sldId="1053"/>
        </pc:sldMkLst>
        <pc:spChg chg="mod">
          <ac:chgData name="Ollesor 61" userId="367270d51f2aa736" providerId="LiveId" clId="{2D7479ED-EED1-4C2B-9AB4-CED1C2879D09}" dt="2023-09-10T14:14:08.255" v="244" actId="6549"/>
          <ac:spMkLst>
            <pc:docMk/>
            <pc:sldMk cId="4020021424" sldId="1053"/>
            <ac:spMk id="4" creationId="{0434BC97-BC86-9508-FF75-BFC2AD529F0C}"/>
          </ac:spMkLst>
        </pc:spChg>
      </pc:sldChg>
      <pc:sldChg chg="modSp mod">
        <pc:chgData name="Ollesor 61" userId="367270d51f2aa736" providerId="LiveId" clId="{2D7479ED-EED1-4C2B-9AB4-CED1C2879D09}" dt="2023-09-10T14:15:06.932" v="264" actId="20577"/>
        <pc:sldMkLst>
          <pc:docMk/>
          <pc:sldMk cId="1241304094" sldId="1054"/>
        </pc:sldMkLst>
        <pc:spChg chg="mod">
          <ac:chgData name="Ollesor 61" userId="367270d51f2aa736" providerId="LiveId" clId="{2D7479ED-EED1-4C2B-9AB4-CED1C2879D09}" dt="2023-09-10T14:15:06.932" v="264" actId="20577"/>
          <ac:spMkLst>
            <pc:docMk/>
            <pc:sldMk cId="1241304094" sldId="1054"/>
            <ac:spMk id="2" creationId="{F8BB3007-58AC-919C-AF30-4FE0612798C2}"/>
          </ac:spMkLst>
        </pc:spChg>
      </pc:sldChg>
      <pc:sldChg chg="modSp add mod">
        <pc:chgData name="Ollesor 61" userId="367270d51f2aa736" providerId="LiveId" clId="{2D7479ED-EED1-4C2B-9AB4-CED1C2879D09}" dt="2023-09-10T14:15:30.270" v="280" actId="20577"/>
        <pc:sldMkLst>
          <pc:docMk/>
          <pc:sldMk cId="162606398" sldId="1055"/>
        </pc:sldMkLst>
        <pc:spChg chg="mod">
          <ac:chgData name="Ollesor 61" userId="367270d51f2aa736" providerId="LiveId" clId="{2D7479ED-EED1-4C2B-9AB4-CED1C2879D09}" dt="2023-09-10T14:15:30.270" v="280" actId="20577"/>
          <ac:spMkLst>
            <pc:docMk/>
            <pc:sldMk cId="162606398" sldId="1055"/>
            <ac:spMk id="2" creationId="{F8BB3007-58AC-919C-AF30-4FE0612798C2}"/>
          </ac:spMkLst>
        </pc:spChg>
      </pc:sldChg>
      <pc:sldChg chg="modSp add mod">
        <pc:chgData name="Ollesor 61" userId="367270d51f2aa736" providerId="LiveId" clId="{2D7479ED-EED1-4C2B-9AB4-CED1C2879D09}" dt="2023-09-10T14:18:07.053" v="317" actId="20577"/>
        <pc:sldMkLst>
          <pc:docMk/>
          <pc:sldMk cId="208533501" sldId="1056"/>
        </pc:sldMkLst>
        <pc:spChg chg="mod">
          <ac:chgData name="Ollesor 61" userId="367270d51f2aa736" providerId="LiveId" clId="{2D7479ED-EED1-4C2B-9AB4-CED1C2879D09}" dt="2023-09-10T14:18:07.053" v="317" actId="20577"/>
          <ac:spMkLst>
            <pc:docMk/>
            <pc:sldMk cId="208533501" sldId="1056"/>
            <ac:spMk id="2" creationId="{F8BB3007-58AC-919C-AF30-4FE0612798C2}"/>
          </ac:spMkLst>
        </pc:spChg>
      </pc:sldChg>
      <pc:sldChg chg="add del">
        <pc:chgData name="Ollesor 61" userId="367270d51f2aa736" providerId="LiveId" clId="{2D7479ED-EED1-4C2B-9AB4-CED1C2879D09}" dt="2023-09-10T14:20:07.502" v="328" actId="47"/>
        <pc:sldMkLst>
          <pc:docMk/>
          <pc:sldMk cId="2102350067" sldId="1057"/>
        </pc:sldMkLst>
      </pc:sldChg>
      <pc:sldChg chg="modSp add mod">
        <pc:chgData name="Ollesor 61" userId="367270d51f2aa736" providerId="LiveId" clId="{2D7479ED-EED1-4C2B-9AB4-CED1C2879D09}" dt="2023-09-10T14:20:17.103" v="330" actId="207"/>
        <pc:sldMkLst>
          <pc:docMk/>
          <pc:sldMk cId="4015961735" sldId="1057"/>
        </pc:sldMkLst>
        <pc:spChg chg="mod">
          <ac:chgData name="Ollesor 61" userId="367270d51f2aa736" providerId="LiveId" clId="{2D7479ED-EED1-4C2B-9AB4-CED1C2879D09}" dt="2023-09-10T14:20:17.103" v="330" actId="207"/>
          <ac:spMkLst>
            <pc:docMk/>
            <pc:sldMk cId="4015961735" sldId="1057"/>
            <ac:spMk id="4" creationId="{0434BC97-BC86-9508-FF75-BFC2AD529F0C}"/>
          </ac:spMkLst>
        </pc:spChg>
      </pc:sldChg>
      <pc:sldChg chg="modSp add mod">
        <pc:chgData name="Ollesor 61" userId="367270d51f2aa736" providerId="LiveId" clId="{2D7479ED-EED1-4C2B-9AB4-CED1C2879D09}" dt="2023-09-10T14:21:29.123" v="350" actId="20577"/>
        <pc:sldMkLst>
          <pc:docMk/>
          <pc:sldMk cId="2085888568" sldId="1058"/>
        </pc:sldMkLst>
        <pc:spChg chg="mod">
          <ac:chgData name="Ollesor 61" userId="367270d51f2aa736" providerId="LiveId" clId="{2D7479ED-EED1-4C2B-9AB4-CED1C2879D09}" dt="2023-09-10T14:21:29.123" v="350" actId="20577"/>
          <ac:spMkLst>
            <pc:docMk/>
            <pc:sldMk cId="2085888568" sldId="1058"/>
            <ac:spMk id="2" creationId="{F8BB3007-58AC-919C-AF30-4FE0612798C2}"/>
          </ac:spMkLst>
        </pc:spChg>
      </pc:sldChg>
      <pc:sldChg chg="modSp add mod">
        <pc:chgData name="Ollesor 61" userId="367270d51f2aa736" providerId="LiveId" clId="{2D7479ED-EED1-4C2B-9AB4-CED1C2879D09}" dt="2023-09-10T14:21:44.105" v="352" actId="207"/>
        <pc:sldMkLst>
          <pc:docMk/>
          <pc:sldMk cId="3854467021" sldId="1059"/>
        </pc:sldMkLst>
        <pc:spChg chg="mod">
          <ac:chgData name="Ollesor 61" userId="367270d51f2aa736" providerId="LiveId" clId="{2D7479ED-EED1-4C2B-9AB4-CED1C2879D09}" dt="2023-09-10T14:21:44.105" v="352" actId="207"/>
          <ac:spMkLst>
            <pc:docMk/>
            <pc:sldMk cId="3854467021" sldId="1059"/>
            <ac:spMk id="4" creationId="{0434BC97-BC86-9508-FF75-BFC2AD529F0C}"/>
          </ac:spMkLst>
        </pc:spChg>
      </pc:sldChg>
      <pc:sldChg chg="modSp add mod">
        <pc:chgData name="Ollesor 61" userId="367270d51f2aa736" providerId="LiveId" clId="{2D7479ED-EED1-4C2B-9AB4-CED1C2879D09}" dt="2023-09-10T14:23:10.755" v="360" actId="207"/>
        <pc:sldMkLst>
          <pc:docMk/>
          <pc:sldMk cId="3553765211" sldId="1060"/>
        </pc:sldMkLst>
        <pc:spChg chg="mod">
          <ac:chgData name="Ollesor 61" userId="367270d51f2aa736" providerId="LiveId" clId="{2D7479ED-EED1-4C2B-9AB4-CED1C2879D09}" dt="2023-09-10T14:23:10.755" v="360" actId="207"/>
          <ac:spMkLst>
            <pc:docMk/>
            <pc:sldMk cId="3553765211" sldId="1060"/>
            <ac:spMk id="4" creationId="{0434BC97-BC86-9508-FF75-BFC2AD529F0C}"/>
          </ac:spMkLst>
        </pc:spChg>
      </pc:sldChg>
      <pc:sldChg chg="modSp add mod">
        <pc:chgData name="Ollesor 61" userId="367270d51f2aa736" providerId="LiveId" clId="{2D7479ED-EED1-4C2B-9AB4-CED1C2879D09}" dt="2023-09-10T14:23:48.449" v="397" actId="6549"/>
        <pc:sldMkLst>
          <pc:docMk/>
          <pc:sldMk cId="2803119753" sldId="1061"/>
        </pc:sldMkLst>
        <pc:spChg chg="mod">
          <ac:chgData name="Ollesor 61" userId="367270d51f2aa736" providerId="LiveId" clId="{2D7479ED-EED1-4C2B-9AB4-CED1C2879D09}" dt="2023-09-10T14:23:48.449" v="397" actId="6549"/>
          <ac:spMkLst>
            <pc:docMk/>
            <pc:sldMk cId="2803119753" sldId="1061"/>
            <ac:spMk id="4" creationId="{0434BC97-BC86-9508-FF75-BFC2AD529F0C}"/>
          </ac:spMkLst>
        </pc:spChg>
      </pc:sldChg>
      <pc:sldChg chg="modSp add mod">
        <pc:chgData name="Ollesor 61" userId="367270d51f2aa736" providerId="LiveId" clId="{2D7479ED-EED1-4C2B-9AB4-CED1C2879D09}" dt="2023-09-10T14:24:23.096" v="417" actId="20577"/>
        <pc:sldMkLst>
          <pc:docMk/>
          <pc:sldMk cId="3205237524" sldId="1062"/>
        </pc:sldMkLst>
        <pc:spChg chg="mod">
          <ac:chgData name="Ollesor 61" userId="367270d51f2aa736" providerId="LiveId" clId="{2D7479ED-EED1-4C2B-9AB4-CED1C2879D09}" dt="2023-09-10T14:24:23.096" v="417" actId="20577"/>
          <ac:spMkLst>
            <pc:docMk/>
            <pc:sldMk cId="3205237524" sldId="1062"/>
            <ac:spMk id="4" creationId="{0434BC97-BC86-9508-FF75-BFC2AD529F0C}"/>
          </ac:spMkLst>
        </pc:spChg>
      </pc:sldChg>
      <pc:sldChg chg="modSp add mod">
        <pc:chgData name="Ollesor 61" userId="367270d51f2aa736" providerId="LiveId" clId="{2D7479ED-EED1-4C2B-9AB4-CED1C2879D09}" dt="2023-09-10T14:24:41.168" v="434" actId="5793"/>
        <pc:sldMkLst>
          <pc:docMk/>
          <pc:sldMk cId="411584082" sldId="1063"/>
        </pc:sldMkLst>
        <pc:spChg chg="mod">
          <ac:chgData name="Ollesor 61" userId="367270d51f2aa736" providerId="LiveId" clId="{2D7479ED-EED1-4C2B-9AB4-CED1C2879D09}" dt="2023-09-10T14:24:41.168" v="434" actId="5793"/>
          <ac:spMkLst>
            <pc:docMk/>
            <pc:sldMk cId="411584082" sldId="1063"/>
            <ac:spMk id="2" creationId="{F8BB3007-58AC-919C-AF30-4FE0612798C2}"/>
          </ac:spMkLst>
        </pc:spChg>
      </pc:sldChg>
      <pc:sldChg chg="modSp add mod">
        <pc:chgData name="Ollesor 61" userId="367270d51f2aa736" providerId="LiveId" clId="{2D7479ED-EED1-4C2B-9AB4-CED1C2879D09}" dt="2023-09-10T14:25:08.832" v="437" actId="207"/>
        <pc:sldMkLst>
          <pc:docMk/>
          <pc:sldMk cId="1877649569" sldId="1064"/>
        </pc:sldMkLst>
        <pc:spChg chg="mod">
          <ac:chgData name="Ollesor 61" userId="367270d51f2aa736" providerId="LiveId" clId="{2D7479ED-EED1-4C2B-9AB4-CED1C2879D09}" dt="2023-09-10T14:25:08.832" v="437" actId="207"/>
          <ac:spMkLst>
            <pc:docMk/>
            <pc:sldMk cId="1877649569" sldId="1064"/>
            <ac:spMk id="4" creationId="{0434BC97-BC86-9508-FF75-BFC2AD529F0C}"/>
          </ac:spMkLst>
        </pc:spChg>
      </pc:sldChg>
      <pc:sldChg chg="modSp add mod">
        <pc:chgData name="Ollesor 61" userId="367270d51f2aa736" providerId="LiveId" clId="{2D7479ED-EED1-4C2B-9AB4-CED1C2879D09}" dt="2023-09-10T14:26:00.098" v="461" actId="6549"/>
        <pc:sldMkLst>
          <pc:docMk/>
          <pc:sldMk cId="2685089243" sldId="1065"/>
        </pc:sldMkLst>
        <pc:spChg chg="mod">
          <ac:chgData name="Ollesor 61" userId="367270d51f2aa736" providerId="LiveId" clId="{2D7479ED-EED1-4C2B-9AB4-CED1C2879D09}" dt="2023-09-10T14:26:00.098" v="461" actId="6549"/>
          <ac:spMkLst>
            <pc:docMk/>
            <pc:sldMk cId="2685089243" sldId="1065"/>
            <ac:spMk id="4" creationId="{0434BC97-BC86-9508-FF75-BFC2AD529F0C}"/>
          </ac:spMkLst>
        </pc:spChg>
      </pc:sldChg>
      <pc:sldChg chg="modSp add mod">
        <pc:chgData name="Ollesor 61" userId="367270d51f2aa736" providerId="LiveId" clId="{2D7479ED-EED1-4C2B-9AB4-CED1C2879D09}" dt="2023-09-10T14:26:15.918" v="479" actId="20577"/>
        <pc:sldMkLst>
          <pc:docMk/>
          <pc:sldMk cId="401736830" sldId="1066"/>
        </pc:sldMkLst>
        <pc:spChg chg="mod">
          <ac:chgData name="Ollesor 61" userId="367270d51f2aa736" providerId="LiveId" clId="{2D7479ED-EED1-4C2B-9AB4-CED1C2879D09}" dt="2023-09-10T14:26:15.918" v="479" actId="20577"/>
          <ac:spMkLst>
            <pc:docMk/>
            <pc:sldMk cId="401736830" sldId="1066"/>
            <ac:spMk id="2" creationId="{F8BB3007-58AC-919C-AF30-4FE0612798C2}"/>
          </ac:spMkLst>
        </pc:spChg>
      </pc:sldChg>
      <pc:sldChg chg="modSp add mod">
        <pc:chgData name="Ollesor 61" userId="367270d51f2aa736" providerId="LiveId" clId="{2D7479ED-EED1-4C2B-9AB4-CED1C2879D09}" dt="2023-09-10T14:27:07.007" v="512" actId="122"/>
        <pc:sldMkLst>
          <pc:docMk/>
          <pc:sldMk cId="2166491098" sldId="1067"/>
        </pc:sldMkLst>
        <pc:spChg chg="mod">
          <ac:chgData name="Ollesor 61" userId="367270d51f2aa736" providerId="LiveId" clId="{2D7479ED-EED1-4C2B-9AB4-CED1C2879D09}" dt="2023-09-10T14:27:07.007" v="512" actId="122"/>
          <ac:spMkLst>
            <pc:docMk/>
            <pc:sldMk cId="2166491098" sldId="1067"/>
            <ac:spMk id="4" creationId="{0434BC97-BC86-9508-FF75-BFC2AD529F0C}"/>
          </ac:spMkLst>
        </pc:spChg>
      </pc:sldChg>
      <pc:sldChg chg="modSp add mod">
        <pc:chgData name="Ollesor 61" userId="367270d51f2aa736" providerId="LiveId" clId="{2D7479ED-EED1-4C2B-9AB4-CED1C2879D09}" dt="2023-09-10T14:27:28.654" v="530" actId="20577"/>
        <pc:sldMkLst>
          <pc:docMk/>
          <pc:sldMk cId="4244346442" sldId="1068"/>
        </pc:sldMkLst>
        <pc:spChg chg="mod">
          <ac:chgData name="Ollesor 61" userId="367270d51f2aa736" providerId="LiveId" clId="{2D7479ED-EED1-4C2B-9AB4-CED1C2879D09}" dt="2023-09-10T14:27:28.654" v="530" actId="20577"/>
          <ac:spMkLst>
            <pc:docMk/>
            <pc:sldMk cId="4244346442" sldId="1068"/>
            <ac:spMk id="2" creationId="{F8BB3007-58AC-919C-AF30-4FE0612798C2}"/>
          </ac:spMkLst>
        </pc:spChg>
      </pc:sldChg>
      <pc:sldChg chg="modSp add mod">
        <pc:chgData name="Ollesor 61" userId="367270d51f2aa736" providerId="LiveId" clId="{2D7479ED-EED1-4C2B-9AB4-CED1C2879D09}" dt="2023-09-10T14:32:19.110" v="541" actId="207"/>
        <pc:sldMkLst>
          <pc:docMk/>
          <pc:sldMk cId="682308565" sldId="1069"/>
        </pc:sldMkLst>
        <pc:spChg chg="mod">
          <ac:chgData name="Ollesor 61" userId="367270d51f2aa736" providerId="LiveId" clId="{2D7479ED-EED1-4C2B-9AB4-CED1C2879D09}" dt="2023-09-10T14:32:19.110" v="541" actId="207"/>
          <ac:spMkLst>
            <pc:docMk/>
            <pc:sldMk cId="682308565" sldId="1069"/>
            <ac:spMk id="4" creationId="{0434BC97-BC86-9508-FF75-BFC2AD529F0C}"/>
          </ac:spMkLst>
        </pc:spChg>
      </pc:sldChg>
      <pc:sldChg chg="modSp add del mod">
        <pc:chgData name="Ollesor 61" userId="367270d51f2aa736" providerId="LiveId" clId="{2D7479ED-EED1-4C2B-9AB4-CED1C2879D09}" dt="2023-09-10T14:31:00.939" v="535" actId="47"/>
        <pc:sldMkLst>
          <pc:docMk/>
          <pc:sldMk cId="4208708290" sldId="1069"/>
        </pc:sldMkLst>
        <pc:spChg chg="mod">
          <ac:chgData name="Ollesor 61" userId="367270d51f2aa736" providerId="LiveId" clId="{2D7479ED-EED1-4C2B-9AB4-CED1C2879D09}" dt="2023-09-10T14:30:50.323" v="534"/>
          <ac:spMkLst>
            <pc:docMk/>
            <pc:sldMk cId="4208708290" sldId="1069"/>
            <ac:spMk id="4" creationId="{0434BC97-BC86-9508-FF75-BFC2AD529F0C}"/>
          </ac:spMkLst>
        </pc:spChg>
      </pc:sldChg>
      <pc:sldChg chg="modSp add mod">
        <pc:chgData name="Ollesor 61" userId="367270d51f2aa736" providerId="LiveId" clId="{2D7479ED-EED1-4C2B-9AB4-CED1C2879D09}" dt="2023-09-10T14:32:03.058" v="540" actId="207"/>
        <pc:sldMkLst>
          <pc:docMk/>
          <pc:sldMk cId="3792220019" sldId="1070"/>
        </pc:sldMkLst>
        <pc:spChg chg="mod">
          <ac:chgData name="Ollesor 61" userId="367270d51f2aa736" providerId="LiveId" clId="{2D7479ED-EED1-4C2B-9AB4-CED1C2879D09}" dt="2023-09-10T14:32:03.058" v="540" actId="207"/>
          <ac:spMkLst>
            <pc:docMk/>
            <pc:sldMk cId="3792220019" sldId="1070"/>
            <ac:spMk id="4" creationId="{0434BC97-BC86-9508-FF75-BFC2AD529F0C}"/>
          </ac:spMkLst>
        </pc:spChg>
      </pc:sldChg>
      <pc:sldChg chg="modSp add mod">
        <pc:chgData name="Ollesor 61" userId="367270d51f2aa736" providerId="LiveId" clId="{2D7479ED-EED1-4C2B-9AB4-CED1C2879D09}" dt="2023-09-10T14:32:49.486" v="555" actId="20577"/>
        <pc:sldMkLst>
          <pc:docMk/>
          <pc:sldMk cId="3652517489" sldId="1071"/>
        </pc:sldMkLst>
        <pc:spChg chg="mod">
          <ac:chgData name="Ollesor 61" userId="367270d51f2aa736" providerId="LiveId" clId="{2D7479ED-EED1-4C2B-9AB4-CED1C2879D09}" dt="2023-09-10T14:32:49.486" v="555" actId="20577"/>
          <ac:spMkLst>
            <pc:docMk/>
            <pc:sldMk cId="3652517489" sldId="1071"/>
            <ac:spMk id="2" creationId="{F8BB3007-58AC-919C-AF30-4FE0612798C2}"/>
          </ac:spMkLst>
        </pc:spChg>
      </pc:sldChg>
      <pc:sldChg chg="modSp add mod">
        <pc:chgData name="Ollesor 61" userId="367270d51f2aa736" providerId="LiveId" clId="{2D7479ED-EED1-4C2B-9AB4-CED1C2879D09}" dt="2023-09-10T14:33:41.904" v="574" actId="20577"/>
        <pc:sldMkLst>
          <pc:docMk/>
          <pc:sldMk cId="3908258545" sldId="1072"/>
        </pc:sldMkLst>
        <pc:spChg chg="mod">
          <ac:chgData name="Ollesor 61" userId="367270d51f2aa736" providerId="LiveId" clId="{2D7479ED-EED1-4C2B-9AB4-CED1C2879D09}" dt="2023-09-10T14:33:41.904" v="574" actId="20577"/>
          <ac:spMkLst>
            <pc:docMk/>
            <pc:sldMk cId="3908258545" sldId="1072"/>
            <ac:spMk id="4" creationId="{0434BC97-BC86-9508-FF75-BFC2AD529F0C}"/>
          </ac:spMkLst>
        </pc:spChg>
      </pc:sldChg>
      <pc:sldChg chg="modSp add mod">
        <pc:chgData name="Ollesor 61" userId="367270d51f2aa736" providerId="LiveId" clId="{2D7479ED-EED1-4C2B-9AB4-CED1C2879D09}" dt="2023-09-10T14:34:12.482" v="612" actId="20577"/>
        <pc:sldMkLst>
          <pc:docMk/>
          <pc:sldMk cId="3314885450" sldId="1073"/>
        </pc:sldMkLst>
        <pc:spChg chg="mod">
          <ac:chgData name="Ollesor 61" userId="367270d51f2aa736" providerId="LiveId" clId="{2D7479ED-EED1-4C2B-9AB4-CED1C2879D09}" dt="2023-09-10T14:34:12.482" v="612" actId="20577"/>
          <ac:spMkLst>
            <pc:docMk/>
            <pc:sldMk cId="3314885450" sldId="1073"/>
            <ac:spMk id="2" creationId="{F8BB3007-58AC-919C-AF30-4FE0612798C2}"/>
          </ac:spMkLst>
        </pc:spChg>
      </pc:sldChg>
      <pc:sldChg chg="modSp add mod">
        <pc:chgData name="Ollesor 61" userId="367270d51f2aa736" providerId="LiveId" clId="{2D7479ED-EED1-4C2B-9AB4-CED1C2879D09}" dt="2023-09-10T14:34:38.706" v="623" actId="20577"/>
        <pc:sldMkLst>
          <pc:docMk/>
          <pc:sldMk cId="864206177" sldId="1074"/>
        </pc:sldMkLst>
        <pc:spChg chg="mod">
          <ac:chgData name="Ollesor 61" userId="367270d51f2aa736" providerId="LiveId" clId="{2D7479ED-EED1-4C2B-9AB4-CED1C2879D09}" dt="2023-09-10T14:34:38.706" v="623" actId="20577"/>
          <ac:spMkLst>
            <pc:docMk/>
            <pc:sldMk cId="864206177" sldId="1074"/>
            <ac:spMk id="2" creationId="{F8BB3007-58AC-919C-AF30-4FE0612798C2}"/>
          </ac:spMkLst>
        </pc:spChg>
      </pc:sldChg>
      <pc:sldChg chg="modSp add mod">
        <pc:chgData name="Ollesor 61" userId="367270d51f2aa736" providerId="LiveId" clId="{2D7479ED-EED1-4C2B-9AB4-CED1C2879D09}" dt="2023-09-10T14:35:23.666" v="658" actId="20577"/>
        <pc:sldMkLst>
          <pc:docMk/>
          <pc:sldMk cId="3825628605" sldId="1075"/>
        </pc:sldMkLst>
        <pc:spChg chg="mod">
          <ac:chgData name="Ollesor 61" userId="367270d51f2aa736" providerId="LiveId" clId="{2D7479ED-EED1-4C2B-9AB4-CED1C2879D09}" dt="2023-09-10T14:35:23.666" v="658" actId="20577"/>
          <ac:spMkLst>
            <pc:docMk/>
            <pc:sldMk cId="3825628605" sldId="1075"/>
            <ac:spMk id="2" creationId="{F8BB3007-58AC-919C-AF30-4FE0612798C2}"/>
          </ac:spMkLst>
        </pc:spChg>
      </pc:sldChg>
      <pc:sldChg chg="modSp add mod">
        <pc:chgData name="Ollesor 61" userId="367270d51f2aa736" providerId="LiveId" clId="{2D7479ED-EED1-4C2B-9AB4-CED1C2879D09}" dt="2023-09-10T14:35:37.665" v="679" actId="20577"/>
        <pc:sldMkLst>
          <pc:docMk/>
          <pc:sldMk cId="3113243578" sldId="1076"/>
        </pc:sldMkLst>
        <pc:spChg chg="mod">
          <ac:chgData name="Ollesor 61" userId="367270d51f2aa736" providerId="LiveId" clId="{2D7479ED-EED1-4C2B-9AB4-CED1C2879D09}" dt="2023-09-10T14:35:37.665" v="679" actId="20577"/>
          <ac:spMkLst>
            <pc:docMk/>
            <pc:sldMk cId="3113243578" sldId="1076"/>
            <ac:spMk id="2" creationId="{F8BB3007-58AC-919C-AF30-4FE0612798C2}"/>
          </ac:spMkLst>
        </pc:spChg>
      </pc:sldChg>
      <pc:sldChg chg="modSp add mod">
        <pc:chgData name="Ollesor 61" userId="367270d51f2aa736" providerId="LiveId" clId="{2D7479ED-EED1-4C2B-9AB4-CED1C2879D09}" dt="2023-09-10T14:35:51.312" v="703" actId="20577"/>
        <pc:sldMkLst>
          <pc:docMk/>
          <pc:sldMk cId="891925898" sldId="1077"/>
        </pc:sldMkLst>
        <pc:spChg chg="mod">
          <ac:chgData name="Ollesor 61" userId="367270d51f2aa736" providerId="LiveId" clId="{2D7479ED-EED1-4C2B-9AB4-CED1C2879D09}" dt="2023-09-10T14:35:51.312" v="703" actId="20577"/>
          <ac:spMkLst>
            <pc:docMk/>
            <pc:sldMk cId="891925898" sldId="1077"/>
            <ac:spMk id="2" creationId="{F8BB3007-58AC-919C-AF30-4FE0612798C2}"/>
          </ac:spMkLst>
        </pc:spChg>
      </pc:sldChg>
      <pc:sldChg chg="modSp add mod">
        <pc:chgData name="Ollesor 61" userId="367270d51f2aa736" providerId="LiveId" clId="{2D7479ED-EED1-4C2B-9AB4-CED1C2879D09}" dt="2023-09-10T14:36:09.563" v="721" actId="20577"/>
        <pc:sldMkLst>
          <pc:docMk/>
          <pc:sldMk cId="4048148738" sldId="1078"/>
        </pc:sldMkLst>
        <pc:spChg chg="mod">
          <ac:chgData name="Ollesor 61" userId="367270d51f2aa736" providerId="LiveId" clId="{2D7479ED-EED1-4C2B-9AB4-CED1C2879D09}" dt="2023-09-10T14:36:09.563" v="721" actId="20577"/>
          <ac:spMkLst>
            <pc:docMk/>
            <pc:sldMk cId="4048148738" sldId="1078"/>
            <ac:spMk id="2" creationId="{F8BB3007-58AC-919C-AF30-4FE0612798C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9/10/2023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1956023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9/10/2023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252049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9/10/2023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517368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9/10/2023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85580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9/10/2023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3038303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9/10/2023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956475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9/10/2023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135300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9/10/2023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845161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9/10/2023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79741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9/10/2023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161648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907BD3-530C-42FB-87F2-75E5132BCE5C}" type="datetimeFigureOut">
              <a:rPr lang="en-US" smtClean="0"/>
              <a:t>9/10/2023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4020581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907BD3-530C-42FB-87F2-75E5132BCE5C}" type="datetimeFigureOut">
              <a:rPr lang="en-US" smtClean="0"/>
              <a:t>9/10/2023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75557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907BD3-530C-42FB-87F2-75E5132BCE5C}" type="datetimeFigureOut">
              <a:rPr lang="en-US" smtClean="0"/>
              <a:t>9/10/2023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3721531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907BD3-530C-42FB-87F2-75E5132BCE5C}" type="datetimeFigureOut">
              <a:rPr lang="en-US" smtClean="0"/>
              <a:t>9/10/2023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73547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07BD3-530C-42FB-87F2-75E5132BCE5C}" type="datetimeFigureOut">
              <a:rPr lang="en-US" smtClean="0"/>
              <a:t>9/10/2023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25626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9/10/2023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363742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9/10/2023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4119268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B907BD3-530C-42FB-87F2-75E5132BCE5C}" type="datetimeFigureOut">
              <a:rPr lang="en-US" smtClean="0"/>
              <a:t>9/10/2023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9D850A-8D44-4311-B20E-AECE87E501A5}" type="slidenum">
              <a:rPr lang="en-US" smtClean="0"/>
              <a:t>‹#›</a:t>
            </a:fld>
            <a:endParaRPr lang="en-US" dirty="0"/>
          </a:p>
        </p:txBody>
      </p:sp>
    </p:spTree>
    <p:extLst>
      <p:ext uri="{BB962C8B-B14F-4D97-AF65-F5344CB8AC3E}">
        <p14:creationId xmlns:p14="http://schemas.microsoft.com/office/powerpoint/2010/main" val="1492188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9540-B74A-E79D-3C04-A6969C6717A8}"/>
              </a:ext>
            </a:extLst>
          </p:cNvPr>
          <p:cNvSpPr>
            <a:spLocks noGrp="1"/>
          </p:cNvSpPr>
          <p:nvPr>
            <p:ph type="ctrTitle"/>
          </p:nvPr>
        </p:nvSpPr>
        <p:spPr>
          <a:xfrm>
            <a:off x="355121" y="406400"/>
            <a:ext cx="11481758" cy="2387600"/>
          </a:xfrm>
        </p:spPr>
        <p:txBody>
          <a:bodyPr>
            <a:normAutofit/>
          </a:bodyPr>
          <a:lstStyle/>
          <a:p>
            <a:r>
              <a:rPr lang="en-US" sz="6000" dirty="0"/>
              <a:t>Power to change</a:t>
            </a:r>
          </a:p>
        </p:txBody>
      </p:sp>
      <p:sp>
        <p:nvSpPr>
          <p:cNvPr id="3" name="Subtitle 2">
            <a:extLst>
              <a:ext uri="{FF2B5EF4-FFF2-40B4-BE49-F238E27FC236}">
                <a16:creationId xmlns:a16="http://schemas.microsoft.com/office/drawing/2014/main" id="{4906E589-B78A-A936-402C-8F487E735415}"/>
              </a:ext>
            </a:extLst>
          </p:cNvPr>
          <p:cNvSpPr>
            <a:spLocks noGrp="1"/>
          </p:cNvSpPr>
          <p:nvPr>
            <p:ph type="subTitle" idx="1"/>
          </p:nvPr>
        </p:nvSpPr>
        <p:spPr>
          <a:xfrm>
            <a:off x="0" y="3602038"/>
            <a:ext cx="12192000" cy="1655762"/>
          </a:xfrm>
        </p:spPr>
        <p:txBody>
          <a:bodyPr>
            <a:normAutofit fontScale="85000" lnSpcReduction="20000"/>
          </a:bodyPr>
          <a:lstStyle/>
          <a:p>
            <a:r>
              <a:rPr lang="en-US" sz="5400" dirty="0"/>
              <a:t>A Message Series on the </a:t>
            </a:r>
          </a:p>
          <a:p>
            <a:r>
              <a:rPr lang="en-US" sz="5400" dirty="0"/>
              <a:t>Book of Romans</a:t>
            </a:r>
          </a:p>
        </p:txBody>
      </p:sp>
    </p:spTree>
    <p:extLst>
      <p:ext uri="{BB962C8B-B14F-4D97-AF65-F5344CB8AC3E}">
        <p14:creationId xmlns:p14="http://schemas.microsoft.com/office/powerpoint/2010/main" val="3380541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05E59-026D-74E7-9ED7-AFBCE754687E}"/>
              </a:ext>
            </a:extLst>
          </p:cNvPr>
          <p:cNvSpPr>
            <a:spLocks noGrp="1"/>
          </p:cNvSpPr>
          <p:nvPr>
            <p:ph type="title"/>
          </p:nvPr>
        </p:nvSpPr>
        <p:spPr/>
        <p:txBody>
          <a:bodyPr/>
          <a:lstStyle/>
          <a:p>
            <a:endParaRPr lang="en-US"/>
          </a:p>
        </p:txBody>
      </p:sp>
      <p:pic>
        <p:nvPicPr>
          <p:cNvPr id="5" name="Content Placeholder 4" descr="A cross stitch of bunnies&#10;&#10;Description automatically generated">
            <a:extLst>
              <a:ext uri="{FF2B5EF4-FFF2-40B4-BE49-F238E27FC236}">
                <a16:creationId xmlns:a16="http://schemas.microsoft.com/office/drawing/2014/main" id="{C51CA7D1-5A34-E02E-6048-C5A602D3A25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708" t="2014" r="565" b="1592"/>
          <a:stretch/>
        </p:blipFill>
        <p:spPr>
          <a:xfrm rot="21449634">
            <a:off x="1181563" y="487195"/>
            <a:ext cx="8880195" cy="6070633"/>
          </a:xfrm>
          <a:prstGeom prst="rect">
            <a:avLst/>
          </a:prstGeom>
        </p:spPr>
      </p:pic>
    </p:spTree>
    <p:extLst>
      <p:ext uri="{BB962C8B-B14F-4D97-AF65-F5344CB8AC3E}">
        <p14:creationId xmlns:p14="http://schemas.microsoft.com/office/powerpoint/2010/main" val="2565220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05E59-026D-74E7-9ED7-AFBCE754687E}"/>
              </a:ext>
            </a:extLst>
          </p:cNvPr>
          <p:cNvSpPr>
            <a:spLocks noGrp="1"/>
          </p:cNvSpPr>
          <p:nvPr>
            <p:ph type="title"/>
          </p:nvPr>
        </p:nvSpPr>
        <p:spPr/>
        <p:txBody>
          <a:bodyPr/>
          <a:lstStyle/>
          <a:p>
            <a:endParaRPr lang="en-US"/>
          </a:p>
        </p:txBody>
      </p:sp>
      <p:pic>
        <p:nvPicPr>
          <p:cNvPr id="7" name="Content Placeholder 6" descr="A close-up of a piece of fabric&#10;&#10;Description automatically generated">
            <a:extLst>
              <a:ext uri="{FF2B5EF4-FFF2-40B4-BE49-F238E27FC236}">
                <a16:creationId xmlns:a16="http://schemas.microsoft.com/office/drawing/2014/main" id="{1AD06448-D1B4-D76E-5B4E-0FAB63E218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0272" y="-43507"/>
            <a:ext cx="9476924" cy="6659460"/>
          </a:xfrm>
        </p:spPr>
      </p:pic>
    </p:spTree>
    <p:extLst>
      <p:ext uri="{BB962C8B-B14F-4D97-AF65-F5344CB8AC3E}">
        <p14:creationId xmlns:p14="http://schemas.microsoft.com/office/powerpoint/2010/main" val="10529458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228600"/>
            <a:ext cx="11780808" cy="2246769"/>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 wages of sin is death.”</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6:23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4187075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255208"/>
            <a:ext cx="12192000" cy="452431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God’s Promise</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rPr>
              <a:t>God’s Purpose</a:t>
            </a: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endPar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241304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228600"/>
            <a:ext cx="11780808" cy="4462760"/>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those God foreknew he also predestined to be conformed to the image of his Son, that he might be the firstborn among many brothers and sisters.”</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8:29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769639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228600"/>
            <a:ext cx="11780808" cy="6924973"/>
          </a:xfrm>
          <a:prstGeom prst="rect">
            <a:avLst/>
          </a:prstGeom>
          <a:noFill/>
        </p:spPr>
        <p:txBody>
          <a:bodyPr wrap="square">
            <a:spAutoFit/>
          </a:bodyPr>
          <a:lstStyle/>
          <a:p>
            <a:r>
              <a:rPr lang="en-US" sz="4400" dirty="0">
                <a:latin typeface="Arial Nova Cond" panose="020B0506020202020204" pitchFamily="34" charset="0"/>
              </a:rPr>
              <a:t>	 </a:t>
            </a:r>
            <a:r>
              <a:rPr lang="en-US" sz="4400" b="1" dirty="0">
                <a:effectLst>
                  <a:outerShdw blurRad="38100" dist="38100" dir="2700000" algn="tl">
                    <a:srgbClr val="000000">
                      <a:alpha val="43137"/>
                    </a:srgbClr>
                  </a:outerShdw>
                </a:effectLst>
                <a:latin typeface="Arial Nova Cond" panose="020B0506020202020204" pitchFamily="34" charset="0"/>
              </a:rPr>
              <a:t>“Then God said, ‘Let us make mankind in our image, in our likeness, so that they may rule over the fish in the sea and the birds in the sky, over the livestock and all the wild animals, and over all the creatures that move along the ground.’ So God created mankind in his own image, in the image of God he created them; male and female he created them.”</a:t>
            </a:r>
          </a:p>
          <a:p>
            <a:pPr algn="ctr"/>
            <a:r>
              <a:rPr lang="en-US" sz="4800" b="1" dirty="0">
                <a:effectLst>
                  <a:outerShdw blurRad="38100" dist="38100" dir="2700000" algn="tl">
                    <a:srgbClr val="000000">
                      <a:alpha val="43137"/>
                    </a:srgbClr>
                  </a:outerShdw>
                </a:effectLst>
                <a:latin typeface="Arial Nova Cond" panose="020B0506020202020204" pitchFamily="34" charset="0"/>
              </a:rPr>
              <a:t>Genesis 1:26-27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3027333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1781735"/>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“Sanctify them by the truth; your word is truth.”</a:t>
            </a:r>
          </a:p>
          <a:p>
            <a:pPr algn="ctr"/>
            <a:r>
              <a:rPr lang="en-US" sz="4800" b="1" dirty="0">
                <a:effectLst>
                  <a:outerShdw blurRad="38100" dist="38100" dir="2700000" algn="tl">
                    <a:srgbClr val="000000">
                      <a:alpha val="43137"/>
                    </a:srgbClr>
                  </a:outerShdw>
                </a:effectLst>
                <a:latin typeface="Arial Nova Cond" panose="020B0506020202020204" pitchFamily="34" charset="0"/>
              </a:rPr>
              <a:t>John 17:17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578454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1781735"/>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“In everything give thanks for this is the will of God.”</a:t>
            </a:r>
          </a:p>
          <a:p>
            <a:pPr algn="ctr"/>
            <a:r>
              <a:rPr lang="en-US" sz="4800" b="1" dirty="0">
                <a:effectLst>
                  <a:outerShdw blurRad="38100" dist="38100" dir="2700000" algn="tl">
                    <a:srgbClr val="000000">
                      <a:alpha val="43137"/>
                    </a:srgbClr>
                  </a:outerShdw>
                </a:effectLst>
                <a:latin typeface="Arial Nova Cond" panose="020B0506020202020204" pitchFamily="34" charset="0"/>
              </a:rPr>
              <a:t>1 Thessalonians 5:18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40200214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255208"/>
            <a:ext cx="12192000" cy="526297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God’s Promise</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rPr>
              <a:t>God’s Purpose</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God’s Process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endPar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62606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228600"/>
            <a:ext cx="11780808" cy="6678751"/>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those God foreknew he also predestined to be conformed to the image of his Son, that he might be the firstborn among many brothers and sisters. And those he predestined, he also called; those he called, he also justified; those he justified, he also glorified.”</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8:29-30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090385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9540-B74A-E79D-3C04-A6969C6717A8}"/>
              </a:ext>
            </a:extLst>
          </p:cNvPr>
          <p:cNvSpPr>
            <a:spLocks noGrp="1"/>
          </p:cNvSpPr>
          <p:nvPr>
            <p:ph type="ctrTitle"/>
          </p:nvPr>
        </p:nvSpPr>
        <p:spPr>
          <a:xfrm>
            <a:off x="0" y="406400"/>
            <a:ext cx="12191999" cy="2387600"/>
          </a:xfrm>
        </p:spPr>
        <p:txBody>
          <a:bodyPr>
            <a:normAutofit/>
          </a:bodyPr>
          <a:lstStyle/>
          <a:p>
            <a:r>
              <a:rPr lang="en-US" sz="6000" dirty="0">
                <a:latin typeface="Berlin Sans FB Demi" panose="020E0802020502020306" pitchFamily="34" charset="0"/>
              </a:rPr>
              <a:t>God’s purpose for my life</a:t>
            </a:r>
          </a:p>
        </p:txBody>
      </p:sp>
      <p:sp>
        <p:nvSpPr>
          <p:cNvPr id="3" name="Subtitle 2">
            <a:extLst>
              <a:ext uri="{FF2B5EF4-FFF2-40B4-BE49-F238E27FC236}">
                <a16:creationId xmlns:a16="http://schemas.microsoft.com/office/drawing/2014/main" id="{4906E589-B78A-A936-402C-8F487E735415}"/>
              </a:ext>
            </a:extLst>
          </p:cNvPr>
          <p:cNvSpPr>
            <a:spLocks noGrp="1"/>
          </p:cNvSpPr>
          <p:nvPr>
            <p:ph type="subTitle" idx="1"/>
          </p:nvPr>
        </p:nvSpPr>
        <p:spPr>
          <a:xfrm>
            <a:off x="1595269" y="3602038"/>
            <a:ext cx="9001462" cy="2849562"/>
          </a:xfrm>
        </p:spPr>
        <p:txBody>
          <a:bodyPr>
            <a:normAutofit/>
          </a:bodyPr>
          <a:lstStyle/>
          <a:p>
            <a:r>
              <a:rPr lang="en-US" sz="6000" dirty="0"/>
              <a:t>Romans 8:28-31</a:t>
            </a:r>
          </a:p>
          <a:p>
            <a:r>
              <a:rPr lang="en-US" sz="6000" dirty="0"/>
              <a:t>Part 24</a:t>
            </a:r>
            <a:endParaRPr lang="en-US" sz="4400" dirty="0"/>
          </a:p>
        </p:txBody>
      </p:sp>
    </p:spTree>
    <p:extLst>
      <p:ext uri="{BB962C8B-B14F-4D97-AF65-F5344CB8AC3E}">
        <p14:creationId xmlns:p14="http://schemas.microsoft.com/office/powerpoint/2010/main" val="2481331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255208"/>
            <a:ext cx="12192000" cy="4524315"/>
          </a:xfrm>
          <a:prstGeom prst="rect">
            <a:avLst/>
          </a:prstGeom>
          <a:noFill/>
        </p:spPr>
        <p:txBody>
          <a:bodyPr wrap="square">
            <a:spAutoFit/>
          </a:bodyPr>
          <a:lstStyle/>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God’s Process</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1. </a:t>
            </a:r>
            <a:r>
              <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rPr>
              <a:t>Foreknew</a:t>
            </a: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endPar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08533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228600"/>
            <a:ext cx="11780808" cy="6678751"/>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a:t>
            </a:r>
            <a:r>
              <a:rPr lang="en-US" sz="4800" b="1" dirty="0">
                <a:solidFill>
                  <a:srgbClr val="FFFF00"/>
                </a:solidFill>
                <a:effectLst>
                  <a:outerShdw blurRad="38100" dist="38100" dir="2700000" algn="tl">
                    <a:srgbClr val="000000">
                      <a:alpha val="43137"/>
                    </a:srgbClr>
                  </a:outerShdw>
                </a:effectLst>
                <a:latin typeface="Arial Nova Cond" panose="020B0506020202020204" pitchFamily="34" charset="0"/>
              </a:rPr>
              <a:t>those God foreknew </a:t>
            </a:r>
            <a:r>
              <a:rPr lang="en-US" sz="4800" b="1" dirty="0">
                <a:effectLst>
                  <a:outerShdw blurRad="38100" dist="38100" dir="2700000" algn="tl">
                    <a:srgbClr val="000000">
                      <a:alpha val="43137"/>
                    </a:srgbClr>
                  </a:outerShdw>
                </a:effectLst>
                <a:latin typeface="Arial Nova Cond" panose="020B0506020202020204" pitchFamily="34" charset="0"/>
              </a:rPr>
              <a:t>he also predestined to be conformed to the image of his Son, that he might be the firstborn among many brothers and sisters. And those he predestined, he also called; those he called, he also justified; those he justified, he also glorified.”</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8:29-30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4015961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255208"/>
            <a:ext cx="12192000" cy="5262979"/>
          </a:xfrm>
          <a:prstGeom prst="rect">
            <a:avLst/>
          </a:prstGeom>
          <a:noFill/>
        </p:spPr>
        <p:txBody>
          <a:bodyPr wrap="square">
            <a:spAutoFit/>
          </a:bodyPr>
          <a:lstStyle/>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God’s Process</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1. </a:t>
            </a:r>
            <a:r>
              <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rPr>
              <a:t>Foreknew</a:t>
            </a: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2. Predestined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endPar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085888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228600"/>
            <a:ext cx="11780808" cy="6678751"/>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a:t>
            </a:r>
            <a:r>
              <a:rPr lang="en-US" sz="4800" b="1" dirty="0">
                <a:solidFill>
                  <a:srgbClr val="FFFF00"/>
                </a:solidFill>
                <a:effectLst>
                  <a:outerShdw blurRad="38100" dist="38100" dir="2700000" algn="tl">
                    <a:srgbClr val="000000">
                      <a:alpha val="43137"/>
                    </a:srgbClr>
                  </a:outerShdw>
                </a:effectLst>
                <a:latin typeface="Arial Nova Cond" panose="020B0506020202020204" pitchFamily="34" charset="0"/>
              </a:rPr>
              <a:t>those God foreknew he also predestined </a:t>
            </a:r>
            <a:r>
              <a:rPr lang="en-US" sz="4800" b="1" dirty="0">
                <a:effectLst>
                  <a:outerShdw blurRad="38100" dist="38100" dir="2700000" algn="tl">
                    <a:srgbClr val="000000">
                      <a:alpha val="43137"/>
                    </a:srgbClr>
                  </a:outerShdw>
                </a:effectLst>
                <a:latin typeface="Arial Nova Cond" panose="020B0506020202020204" pitchFamily="34" charset="0"/>
              </a:rPr>
              <a:t>to be conformed to the image of his Son, that he might be the firstborn among many brothers and sisters. And those he predestined, he also called; those he called, he also justified; those he justified, he also glorified.”</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8:29-30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854467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228600"/>
            <a:ext cx="11780808" cy="6678751"/>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those God foreknew he also </a:t>
            </a:r>
            <a:r>
              <a:rPr lang="en-US" sz="4800" b="1" dirty="0">
                <a:solidFill>
                  <a:srgbClr val="FFFF00"/>
                </a:solidFill>
                <a:effectLst>
                  <a:outerShdw blurRad="38100" dist="38100" dir="2700000" algn="tl">
                    <a:srgbClr val="000000">
                      <a:alpha val="43137"/>
                    </a:srgbClr>
                  </a:outerShdw>
                </a:effectLst>
                <a:latin typeface="Arial Nova Cond" panose="020B0506020202020204" pitchFamily="34" charset="0"/>
              </a:rPr>
              <a:t>predestined to be conformed to the image of his Son</a:t>
            </a:r>
            <a:r>
              <a:rPr lang="en-US" sz="4800" b="1" dirty="0">
                <a:effectLst>
                  <a:outerShdw blurRad="38100" dist="38100" dir="2700000" algn="tl">
                    <a:srgbClr val="000000">
                      <a:alpha val="43137"/>
                    </a:srgbClr>
                  </a:outerShdw>
                </a:effectLst>
                <a:latin typeface="Arial Nova Cond" panose="020B0506020202020204" pitchFamily="34" charset="0"/>
              </a:rPr>
              <a:t>, that he might be the firstborn among many brothers and sisters. And those he predestined, he also called; those he called, he also justified; those he justified, he also glorified.”</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8:29-30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5537652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228600"/>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“He is patient with you, not wanting anyone to perish.”</a:t>
            </a:r>
          </a:p>
          <a:p>
            <a:pPr algn="ctr"/>
            <a:r>
              <a:rPr lang="en-US" sz="4800" b="1" dirty="0">
                <a:effectLst>
                  <a:outerShdw blurRad="38100" dist="38100" dir="2700000" algn="tl">
                    <a:srgbClr val="000000">
                      <a:alpha val="43137"/>
                    </a:srgbClr>
                  </a:outerShdw>
                </a:effectLst>
                <a:latin typeface="Arial Nova Cond" panose="020B0506020202020204" pitchFamily="34" charset="0"/>
              </a:rPr>
              <a:t>2 Peter 3:9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8031197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228600"/>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“Being confident of this, that he who began a good work in you will carry it on to completion until the day of Christ Jesus.”</a:t>
            </a:r>
          </a:p>
          <a:p>
            <a:pPr algn="ctr"/>
            <a:r>
              <a:rPr lang="en-US" sz="4800" b="1" dirty="0">
                <a:effectLst>
                  <a:outerShdw blurRad="38100" dist="38100" dir="2700000" algn="tl">
                    <a:srgbClr val="000000">
                      <a:alpha val="43137"/>
                    </a:srgbClr>
                  </a:outerShdw>
                </a:effectLst>
                <a:latin typeface="Arial Nova Cond" panose="020B0506020202020204" pitchFamily="34" charset="0"/>
              </a:rPr>
              <a:t>Philippians 1:6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2052375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255208"/>
            <a:ext cx="12192000" cy="6001643"/>
          </a:xfrm>
          <a:prstGeom prst="rect">
            <a:avLst/>
          </a:prstGeom>
          <a:noFill/>
        </p:spPr>
        <p:txBody>
          <a:bodyPr wrap="square">
            <a:spAutoFit/>
          </a:bodyPr>
          <a:lstStyle/>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God’s Process</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1. </a:t>
            </a:r>
            <a:r>
              <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rPr>
              <a:t>Foreknew</a:t>
            </a: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2. Predestined</a:t>
            </a:r>
          </a:p>
          <a:p>
            <a:pPr marR="0" lvl="0" defTabSz="914400" rtl="0" eaLnBrk="1" fontAlgn="auto" latinLnBrk="0" hangingPunct="1">
              <a:lnSpc>
                <a:spcPct val="100000"/>
              </a:lnSpc>
              <a:spcBef>
                <a:spcPts val="0"/>
              </a:spcBef>
              <a:spcAft>
                <a:spcPts val="0"/>
              </a:spcAft>
              <a:buClrTx/>
              <a:buSzTx/>
              <a:tabLst/>
              <a:defRPr/>
            </a:pPr>
            <a:r>
              <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rPr>
              <a:t>				3. Called </a:t>
            </a: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endPar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411584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228600"/>
            <a:ext cx="11780808" cy="6678751"/>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those God foreknew he also predestined to be conformed to the image of his Son, that he might be the firstborn among many brothers and sisters. And </a:t>
            </a:r>
            <a:r>
              <a:rPr lang="en-US" sz="4800" b="1" dirty="0">
                <a:solidFill>
                  <a:srgbClr val="FFFF00"/>
                </a:solidFill>
                <a:effectLst>
                  <a:outerShdw blurRad="38100" dist="38100" dir="2700000" algn="tl">
                    <a:srgbClr val="000000">
                      <a:alpha val="43137"/>
                    </a:srgbClr>
                  </a:outerShdw>
                </a:effectLst>
                <a:latin typeface="Arial Nova Cond" panose="020B0506020202020204" pitchFamily="34" charset="0"/>
              </a:rPr>
              <a:t>those he predestined, he also called</a:t>
            </a:r>
            <a:r>
              <a:rPr lang="en-US" sz="4800" b="1" dirty="0">
                <a:effectLst>
                  <a:outerShdw blurRad="38100" dist="38100" dir="2700000" algn="tl">
                    <a:srgbClr val="000000">
                      <a:alpha val="43137"/>
                    </a:srgbClr>
                  </a:outerShdw>
                </a:effectLst>
                <a:latin typeface="Arial Nova Cond" panose="020B0506020202020204" pitchFamily="34" charset="0"/>
              </a:rPr>
              <a:t>; those he called, he also justified; those he justified, he also glorified.”</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8:29-30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8776495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159213" y="1885121"/>
            <a:ext cx="11780808" cy="2246769"/>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“We love because he first loved us.”</a:t>
            </a:r>
          </a:p>
          <a:p>
            <a:pPr algn="ctr"/>
            <a:r>
              <a:rPr lang="en-US" sz="4800" b="1" dirty="0">
                <a:effectLst>
                  <a:outerShdw blurRad="38100" dist="38100" dir="2700000" algn="tl">
                    <a:srgbClr val="000000">
                      <a:alpha val="43137"/>
                    </a:srgbClr>
                  </a:outerShdw>
                </a:effectLst>
                <a:latin typeface="Arial Nova Cond" panose="020B0506020202020204" pitchFamily="34" charset="0"/>
              </a:rPr>
              <a:t>John 4:19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6850892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0"/>
            <a:ext cx="11780808" cy="6740307"/>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“And we know that in all things God works for the good of those who love him, who have been called according to his purpose. For those God foreknew he also predestined to be conformed to the image of his Son, that he might be the firstborn among many brothers and sisters. And those he predestined, he also called; those he called, he also justified; those he justified, he also glorified… </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417388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255208"/>
            <a:ext cx="12192000" cy="6740307"/>
          </a:xfrm>
          <a:prstGeom prst="rect">
            <a:avLst/>
          </a:prstGeom>
          <a:noFill/>
        </p:spPr>
        <p:txBody>
          <a:bodyPr wrap="square">
            <a:spAutoFit/>
          </a:bodyPr>
          <a:lstStyle/>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God’s Process</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1. </a:t>
            </a:r>
            <a:r>
              <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rPr>
              <a:t>Foreknew</a:t>
            </a: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2. Predestined</a:t>
            </a:r>
          </a:p>
          <a:p>
            <a:pPr marR="0" lvl="0" defTabSz="914400" rtl="0" eaLnBrk="1" fontAlgn="auto" latinLnBrk="0" hangingPunct="1">
              <a:lnSpc>
                <a:spcPct val="100000"/>
              </a:lnSpc>
              <a:spcBef>
                <a:spcPts val="0"/>
              </a:spcBef>
              <a:spcAft>
                <a:spcPts val="0"/>
              </a:spcAft>
              <a:buClrTx/>
              <a:buSzTx/>
              <a:tabLst/>
              <a:defRPr/>
            </a:pPr>
            <a:r>
              <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rPr>
              <a:t>				3. Called</a:t>
            </a:r>
          </a:p>
          <a:p>
            <a:pPr marR="0" lvl="0" defTabSz="914400" rtl="0" eaLnBrk="1" fontAlgn="auto" latinLnBrk="0" hangingPunct="1">
              <a:lnSpc>
                <a:spcPct val="100000"/>
              </a:lnSpc>
              <a:spcBef>
                <a:spcPts val="0"/>
              </a:spcBef>
              <a:spcAft>
                <a:spcPts val="0"/>
              </a:spcAft>
              <a:buClrTx/>
              <a:buSzTx/>
              <a:tabLst/>
              <a:defRPr/>
            </a:pPr>
            <a:r>
              <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rPr>
              <a:t>				4. Justified </a:t>
            </a: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endPar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401736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228600"/>
            <a:ext cx="11780808" cy="6678751"/>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those God foreknew he also predestined to be conformed to the image of his Son, that he might be the firstborn among many brothers and sisters. And those he predestined, he also called; </a:t>
            </a:r>
            <a:r>
              <a:rPr lang="en-US" sz="4800" b="1" dirty="0">
                <a:solidFill>
                  <a:srgbClr val="FFFF00"/>
                </a:solidFill>
                <a:effectLst>
                  <a:outerShdw blurRad="38100" dist="38100" dir="2700000" algn="tl">
                    <a:srgbClr val="000000">
                      <a:alpha val="43137"/>
                    </a:srgbClr>
                  </a:outerShdw>
                </a:effectLst>
                <a:latin typeface="Arial Nova Cond" panose="020B0506020202020204" pitchFamily="34" charset="0"/>
              </a:rPr>
              <a:t>those he called, he also justified</a:t>
            </a:r>
            <a:r>
              <a:rPr lang="en-US" sz="4800" b="1" dirty="0">
                <a:effectLst>
                  <a:outerShdw blurRad="38100" dist="38100" dir="2700000" algn="tl">
                    <a:srgbClr val="000000">
                      <a:alpha val="43137"/>
                    </a:srgbClr>
                  </a:outerShdw>
                </a:effectLst>
                <a:latin typeface="Arial Nova Cond" panose="020B0506020202020204" pitchFamily="34" charset="0"/>
              </a:rPr>
              <a:t>; those he justified, he also glorified.”</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8:29-30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7922200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159213" y="1885121"/>
            <a:ext cx="11780808" cy="1508105"/>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Just-as-if-I’d</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1664910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255208"/>
            <a:ext cx="12192000" cy="7478970"/>
          </a:xfrm>
          <a:prstGeom prst="rect">
            <a:avLst/>
          </a:prstGeom>
          <a:noFill/>
        </p:spPr>
        <p:txBody>
          <a:bodyPr wrap="square">
            <a:spAutoFit/>
          </a:bodyPr>
          <a:lstStyle/>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God’s Process</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1. </a:t>
            </a:r>
            <a:r>
              <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rPr>
              <a:t>Foreknew</a:t>
            </a: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2. Predestined</a:t>
            </a:r>
          </a:p>
          <a:p>
            <a:pPr marR="0" lvl="0" defTabSz="914400" rtl="0" eaLnBrk="1" fontAlgn="auto" latinLnBrk="0" hangingPunct="1">
              <a:lnSpc>
                <a:spcPct val="100000"/>
              </a:lnSpc>
              <a:spcBef>
                <a:spcPts val="0"/>
              </a:spcBef>
              <a:spcAft>
                <a:spcPts val="0"/>
              </a:spcAft>
              <a:buClrTx/>
              <a:buSzTx/>
              <a:tabLst/>
              <a:defRPr/>
            </a:pPr>
            <a:r>
              <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rPr>
              <a:t>				3. Called</a:t>
            </a:r>
          </a:p>
          <a:p>
            <a:pPr marR="0" lvl="0" defTabSz="914400" rtl="0" eaLnBrk="1" fontAlgn="auto" latinLnBrk="0" hangingPunct="1">
              <a:lnSpc>
                <a:spcPct val="100000"/>
              </a:lnSpc>
              <a:spcBef>
                <a:spcPts val="0"/>
              </a:spcBef>
              <a:spcAft>
                <a:spcPts val="0"/>
              </a:spcAft>
              <a:buClrTx/>
              <a:buSzTx/>
              <a:tabLst/>
              <a:defRPr/>
            </a:pPr>
            <a:r>
              <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rPr>
              <a:t>				4. Justified</a:t>
            </a:r>
          </a:p>
          <a:p>
            <a:pPr marR="0" lvl="0" defTabSz="914400" rtl="0" eaLnBrk="1" fontAlgn="auto" latinLnBrk="0" hangingPunct="1">
              <a:lnSpc>
                <a:spcPct val="100000"/>
              </a:lnSpc>
              <a:spcBef>
                <a:spcPts val="0"/>
              </a:spcBef>
              <a:spcAft>
                <a:spcPts val="0"/>
              </a:spcAft>
              <a:buClrTx/>
              <a:buSzTx/>
              <a:tabLst/>
              <a:defRPr/>
            </a:pPr>
            <a:r>
              <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rPr>
              <a:t>				5. Glorified </a:t>
            </a: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endPar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4244346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228600"/>
            <a:ext cx="11780808" cy="6678751"/>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those God foreknew he also predestined to be conformed to the image of his Son, that he might be the firstborn among many brothers and sisters. And those he predestined, he also called; those he called, he also justified; </a:t>
            </a:r>
            <a:r>
              <a:rPr lang="en-US" sz="4800" b="1" dirty="0">
                <a:solidFill>
                  <a:srgbClr val="FFFF00"/>
                </a:solidFill>
                <a:effectLst>
                  <a:outerShdw blurRad="38100" dist="38100" dir="2700000" algn="tl">
                    <a:srgbClr val="000000">
                      <a:alpha val="43137"/>
                    </a:srgbClr>
                  </a:outerShdw>
                </a:effectLst>
                <a:latin typeface="Arial Nova Cond" panose="020B0506020202020204" pitchFamily="34" charset="0"/>
              </a:rPr>
              <a:t>those he justified, he also glorified</a:t>
            </a:r>
            <a:r>
              <a:rPr lang="en-US" sz="4800" b="1" dirty="0">
                <a:effectLst>
                  <a:outerShdw blurRad="38100" dist="38100" dir="2700000" algn="tl">
                    <a:srgbClr val="000000">
                      <a:alpha val="43137"/>
                    </a:srgbClr>
                  </a:outerShdw>
                </a:effectLst>
                <a:latin typeface="Arial Nova Cond" panose="020B0506020202020204" pitchFamily="34" charset="0"/>
              </a:rPr>
              <a:t>.”</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8:29-30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6823085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255208"/>
            <a:ext cx="12192000" cy="600164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God’s Promise</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rPr>
              <a:t>God’s Purpose</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God’s Process</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rPr>
              <a:t>Our Response</a:t>
            </a: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endPar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652517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228600"/>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What, then, shall we say in response to these things? If God is for us, who can be against us?”</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8:31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9082585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255208"/>
            <a:ext cx="12192000" cy="3785652"/>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IV. Our Response</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endPar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314885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255208"/>
            <a:ext cx="12192000" cy="5262979"/>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IV. Our Response</a:t>
            </a:r>
          </a:p>
          <a:p>
            <a:pPr marR="0" lvl="0" algn="ctr" defTabSz="914400" rtl="0" eaLnBrk="1" fontAlgn="auto" latinLnBrk="0" hangingPunct="1">
              <a:lnSpc>
                <a:spcPct val="100000"/>
              </a:lnSpc>
              <a:spcBef>
                <a:spcPts val="0"/>
              </a:spcBef>
              <a:spcAft>
                <a:spcPts val="0"/>
              </a:spcAft>
              <a:buClrTx/>
              <a:buSzTx/>
              <a:tabLst/>
              <a:defRPr/>
            </a:pPr>
            <a:endPar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endParaRPr>
          </a:p>
          <a:p>
            <a:pPr marR="0" lvl="0" algn="ctr"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1. Trust</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endPar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8642061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255208"/>
            <a:ext cx="12192000" cy="6001643"/>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IV. Our Response</a:t>
            </a:r>
          </a:p>
          <a:p>
            <a:pPr marR="0" lvl="0" algn="ctr" defTabSz="914400" rtl="0" eaLnBrk="1" fontAlgn="auto" latinLnBrk="0" hangingPunct="1">
              <a:lnSpc>
                <a:spcPct val="100000"/>
              </a:lnSpc>
              <a:spcBef>
                <a:spcPts val="0"/>
              </a:spcBef>
              <a:spcAft>
                <a:spcPts val="0"/>
              </a:spcAft>
              <a:buClrTx/>
              <a:buSzTx/>
              <a:tabLst/>
              <a:defRPr/>
            </a:pPr>
            <a:endPar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1. Trust</a:t>
            </a:r>
          </a:p>
          <a:p>
            <a:pPr marR="0" lvl="0" defTabSz="914400" rtl="0" eaLnBrk="1" fontAlgn="auto" latinLnBrk="0" hangingPunct="1">
              <a:lnSpc>
                <a:spcPct val="100000"/>
              </a:lnSpc>
              <a:spcBef>
                <a:spcPts val="0"/>
              </a:spcBef>
              <a:spcAft>
                <a:spcPts val="0"/>
              </a:spcAft>
              <a:buClrTx/>
              <a:buSzTx/>
              <a:tabLst/>
              <a:defRPr/>
            </a:pPr>
            <a:r>
              <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rPr>
              <a:t>					2. Submission</a:t>
            </a: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endPar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8256286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0"/>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What, then, shall we say in response to these things? If God is for us, who can be against us?”</a:t>
            </a:r>
          </a:p>
          <a:p>
            <a:pPr algn="ctr"/>
            <a:r>
              <a:rPr lang="en-US" sz="4800" b="1" dirty="0">
                <a:effectLst>
                  <a:outerShdw blurRad="38100" dist="38100" dir="2700000" algn="tl">
                    <a:srgbClr val="000000">
                      <a:alpha val="43137"/>
                    </a:srgbClr>
                  </a:outerShdw>
                </a:effectLst>
                <a:latin typeface="Arial Nova Cond" panose="020B0506020202020204" pitchFamily="34" charset="0"/>
              </a:rPr>
              <a:t>Genesis 3:17-19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9511111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255208"/>
            <a:ext cx="12192000" cy="6740307"/>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IV. Our Response</a:t>
            </a:r>
          </a:p>
          <a:p>
            <a:pPr marR="0" lvl="0" algn="ctr" defTabSz="914400" rtl="0" eaLnBrk="1" fontAlgn="auto" latinLnBrk="0" hangingPunct="1">
              <a:lnSpc>
                <a:spcPct val="100000"/>
              </a:lnSpc>
              <a:spcBef>
                <a:spcPts val="0"/>
              </a:spcBef>
              <a:spcAft>
                <a:spcPts val="0"/>
              </a:spcAft>
              <a:buClrTx/>
              <a:buSzTx/>
              <a:tabLst/>
              <a:defRPr/>
            </a:pPr>
            <a:endPar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1. Trust</a:t>
            </a:r>
          </a:p>
          <a:p>
            <a:pPr marR="0" lvl="0" defTabSz="914400" rtl="0" eaLnBrk="1" fontAlgn="auto" latinLnBrk="0" hangingPunct="1">
              <a:lnSpc>
                <a:spcPct val="100000"/>
              </a:lnSpc>
              <a:spcBef>
                <a:spcPts val="0"/>
              </a:spcBef>
              <a:spcAft>
                <a:spcPts val="0"/>
              </a:spcAft>
              <a:buClrTx/>
              <a:buSzTx/>
              <a:tabLst/>
              <a:defRPr/>
            </a:pPr>
            <a:r>
              <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rPr>
              <a:t>					2. Submission</a:t>
            </a: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3. Contentment</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endPar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1132435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255208"/>
            <a:ext cx="12192000" cy="7478970"/>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IV. Our Response</a:t>
            </a:r>
          </a:p>
          <a:p>
            <a:pPr marR="0" lvl="0" algn="ctr" defTabSz="914400" rtl="0" eaLnBrk="1" fontAlgn="auto" latinLnBrk="0" hangingPunct="1">
              <a:lnSpc>
                <a:spcPct val="100000"/>
              </a:lnSpc>
              <a:spcBef>
                <a:spcPts val="0"/>
              </a:spcBef>
              <a:spcAft>
                <a:spcPts val="0"/>
              </a:spcAft>
              <a:buClrTx/>
              <a:buSzTx/>
              <a:tabLst/>
              <a:defRPr/>
            </a:pPr>
            <a:endPar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1. Trust</a:t>
            </a:r>
          </a:p>
          <a:p>
            <a:pPr marR="0" lvl="0" defTabSz="914400" rtl="0" eaLnBrk="1" fontAlgn="auto" latinLnBrk="0" hangingPunct="1">
              <a:lnSpc>
                <a:spcPct val="100000"/>
              </a:lnSpc>
              <a:spcBef>
                <a:spcPts val="0"/>
              </a:spcBef>
              <a:spcAft>
                <a:spcPts val="0"/>
              </a:spcAft>
              <a:buClrTx/>
              <a:buSzTx/>
              <a:tabLst/>
              <a:defRPr/>
            </a:pPr>
            <a:r>
              <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rPr>
              <a:t>					2. Submission</a:t>
            </a: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3. Contentment</a:t>
            </a:r>
          </a:p>
          <a:p>
            <a:pPr marR="0" lvl="0" defTabSz="914400" rtl="0" eaLnBrk="1" fontAlgn="auto" latinLnBrk="0" hangingPunct="1">
              <a:lnSpc>
                <a:spcPct val="100000"/>
              </a:lnSpc>
              <a:spcBef>
                <a:spcPts val="0"/>
              </a:spcBef>
              <a:spcAft>
                <a:spcPts val="0"/>
              </a:spcAft>
              <a:buClrTx/>
              <a:buSzTx/>
              <a:tabLst/>
              <a:defRPr/>
            </a:pPr>
            <a:r>
              <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rPr>
              <a:t>					4. Thankfulness</a:t>
            </a: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endPar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8919258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255208"/>
            <a:ext cx="12192000" cy="8217634"/>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IV. Our Response</a:t>
            </a:r>
          </a:p>
          <a:p>
            <a:pPr marR="0" lvl="0" algn="ctr" defTabSz="914400" rtl="0" eaLnBrk="1" fontAlgn="auto" latinLnBrk="0" hangingPunct="1">
              <a:lnSpc>
                <a:spcPct val="100000"/>
              </a:lnSpc>
              <a:spcBef>
                <a:spcPts val="0"/>
              </a:spcBef>
              <a:spcAft>
                <a:spcPts val="0"/>
              </a:spcAft>
              <a:buClrTx/>
              <a:buSzTx/>
              <a:tabLst/>
              <a:defRPr/>
            </a:pPr>
            <a:endPar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1. Trust</a:t>
            </a:r>
          </a:p>
          <a:p>
            <a:pPr marR="0" lvl="0" defTabSz="914400" rtl="0" eaLnBrk="1" fontAlgn="auto" latinLnBrk="0" hangingPunct="1">
              <a:lnSpc>
                <a:spcPct val="100000"/>
              </a:lnSpc>
              <a:spcBef>
                <a:spcPts val="0"/>
              </a:spcBef>
              <a:spcAft>
                <a:spcPts val="0"/>
              </a:spcAft>
              <a:buClrTx/>
              <a:buSzTx/>
              <a:tabLst/>
              <a:defRPr/>
            </a:pPr>
            <a:r>
              <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rPr>
              <a:t>					2. Submission</a:t>
            </a: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3. Contentment</a:t>
            </a:r>
          </a:p>
          <a:p>
            <a:pPr marR="0" lvl="0" defTabSz="914400" rtl="0" eaLnBrk="1" fontAlgn="auto" latinLnBrk="0" hangingPunct="1">
              <a:lnSpc>
                <a:spcPct val="100000"/>
              </a:lnSpc>
              <a:spcBef>
                <a:spcPts val="0"/>
              </a:spcBef>
              <a:spcAft>
                <a:spcPts val="0"/>
              </a:spcAft>
              <a:buClrTx/>
              <a:buSzTx/>
              <a:tabLst/>
              <a:defRPr/>
            </a:pPr>
            <a:r>
              <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rPr>
              <a:t>					4. Thankfulness</a:t>
            </a: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5. </a:t>
            </a:r>
            <a:r>
              <a:rPr kumimoji="0" lang="en-US" sz="4800" b="1"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Pr</a:t>
            </a:r>
            <a:r>
              <a:rPr lang="en-US" sz="4800" b="1" dirty="0" err="1">
                <a:solidFill>
                  <a:prstClr val="white"/>
                </a:solidFill>
                <a:effectLst>
                  <a:outerShdw blurRad="38100" dist="38100" dir="2700000" algn="tl">
                    <a:srgbClr val="000000">
                      <a:alpha val="43137"/>
                    </a:srgbClr>
                  </a:outerShdw>
                </a:effectLst>
                <a:latin typeface="Arial Nova Cond" panose="020B0506020202020204" pitchFamily="34" charset="0"/>
              </a:rPr>
              <a:t>aise</a:t>
            </a: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solidFill>
                <a:prstClr val="white"/>
              </a:solidFill>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rPr>
              <a:t>		</a:t>
            </a:r>
            <a:endPar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40481487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255208"/>
            <a:ext cx="12192000" cy="3785652"/>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 God’s Promise</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223284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228600"/>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“And we know that in all things God works for the good of those who love him, who have been called according to his purpose.”</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8:28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059280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228600"/>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a:t>
            </a:r>
            <a:r>
              <a:rPr lang="en-US" sz="4800" b="1" dirty="0">
                <a:solidFill>
                  <a:srgbClr val="FFFF00"/>
                </a:solidFill>
                <a:effectLst>
                  <a:outerShdw blurRad="38100" dist="38100" dir="2700000" algn="tl">
                    <a:srgbClr val="000000">
                      <a:alpha val="43137"/>
                    </a:srgbClr>
                  </a:outerShdw>
                </a:effectLst>
                <a:latin typeface="Arial Nova Cond" panose="020B0506020202020204" pitchFamily="34" charset="0"/>
              </a:rPr>
              <a:t>And we know </a:t>
            </a:r>
            <a:r>
              <a:rPr lang="en-US" sz="4800" b="1" dirty="0">
                <a:effectLst>
                  <a:outerShdw blurRad="38100" dist="38100" dir="2700000" algn="tl">
                    <a:srgbClr val="000000">
                      <a:alpha val="43137"/>
                    </a:srgbClr>
                  </a:outerShdw>
                </a:effectLst>
                <a:latin typeface="Arial Nova Cond" panose="020B0506020202020204" pitchFamily="34" charset="0"/>
              </a:rPr>
              <a:t>that in all things God works for the good of those who love him, who have been called according to his purpose.”</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8:28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9604884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228600"/>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a:t>
            </a:r>
            <a:r>
              <a:rPr lang="en-US" sz="4800" b="1" dirty="0">
                <a:solidFill>
                  <a:srgbClr val="FFFF00"/>
                </a:solidFill>
                <a:effectLst>
                  <a:outerShdw blurRad="38100" dist="38100" dir="2700000" algn="tl">
                    <a:srgbClr val="000000">
                      <a:alpha val="43137"/>
                    </a:srgbClr>
                  </a:outerShdw>
                </a:effectLst>
                <a:latin typeface="Arial Nova Cond" panose="020B0506020202020204" pitchFamily="34" charset="0"/>
              </a:rPr>
              <a:t>And we know that in all things </a:t>
            </a:r>
            <a:r>
              <a:rPr lang="en-US" sz="4800" b="1" dirty="0">
                <a:effectLst>
                  <a:outerShdw blurRad="38100" dist="38100" dir="2700000" algn="tl">
                    <a:srgbClr val="000000">
                      <a:alpha val="43137"/>
                    </a:srgbClr>
                  </a:outerShdw>
                </a:effectLst>
                <a:latin typeface="Arial Nova Cond" panose="020B0506020202020204" pitchFamily="34" charset="0"/>
              </a:rPr>
              <a:t>God works for the good of those who love him, who have been called according to his purpose.”</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8:28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2739872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228600"/>
            <a:ext cx="11780808" cy="4462760"/>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“And he who searches our hearts knows the mind of the Spirit, because the Spirit intercedes for God’s people in accordance with the will of God.”</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8:27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535866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1624</TotalTime>
  <Words>1336</Words>
  <Application>Microsoft Office PowerPoint</Application>
  <PresentationFormat>Widescreen</PresentationFormat>
  <Paragraphs>166</Paragraphs>
  <Slides>42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Arial Nova Cond</vt:lpstr>
      <vt:lpstr>Berlin Sans FB Demi</vt:lpstr>
      <vt:lpstr>Bookman Old Style</vt:lpstr>
      <vt:lpstr>Rockwell</vt:lpstr>
      <vt:lpstr>Damask</vt:lpstr>
      <vt:lpstr>Power to change</vt:lpstr>
      <vt:lpstr>God’s purpose for my life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Ollesor 61</dc:creator>
  <cp:lastModifiedBy>Ollesor 61</cp:lastModifiedBy>
  <cp:revision>24</cp:revision>
  <dcterms:created xsi:type="dcterms:W3CDTF">2022-11-06T08:09:33Z</dcterms:created>
  <dcterms:modified xsi:type="dcterms:W3CDTF">2023-09-10T14:36:47Z</dcterms:modified>
</cp:coreProperties>
</file>